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4.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5.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heme/themeOverride1.xml" ContentType="application/vnd.openxmlformats-officedocument.themeOverr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48" r:id="rId2"/>
    <p:sldMasterId id="2147483738" r:id="rId3"/>
    <p:sldMasterId id="2147483739" r:id="rId4"/>
    <p:sldMasterId id="2147483751" r:id="rId5"/>
    <p:sldMasterId id="2147483763" r:id="rId6"/>
  </p:sldMasterIdLst>
  <p:notesMasterIdLst>
    <p:notesMasterId r:id="rId68"/>
  </p:notesMasterIdLst>
  <p:sldIdLst>
    <p:sldId id="256" r:id="rId7"/>
    <p:sldId id="319" r:id="rId8"/>
    <p:sldId id="259" r:id="rId9"/>
    <p:sldId id="257"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 id="283" r:id="rId31"/>
    <p:sldId id="284" r:id="rId32"/>
    <p:sldId id="285" r:id="rId33"/>
    <p:sldId id="286" r:id="rId34"/>
    <p:sldId id="287" r:id="rId35"/>
    <p:sldId id="288" r:id="rId36"/>
    <p:sldId id="289" r:id="rId37"/>
    <p:sldId id="290" r:id="rId38"/>
    <p:sldId id="291" r:id="rId39"/>
    <p:sldId id="292" r:id="rId40"/>
    <p:sldId id="293" r:id="rId41"/>
    <p:sldId id="294" r:id="rId42"/>
    <p:sldId id="295" r:id="rId43"/>
    <p:sldId id="296" r:id="rId44"/>
    <p:sldId id="297" r:id="rId45"/>
    <p:sldId id="298" r:id="rId46"/>
    <p:sldId id="299" r:id="rId47"/>
    <p:sldId id="300" r:id="rId48"/>
    <p:sldId id="301" r:id="rId49"/>
    <p:sldId id="302" r:id="rId50"/>
    <p:sldId id="303" r:id="rId51"/>
    <p:sldId id="304" r:id="rId52"/>
    <p:sldId id="305" r:id="rId53"/>
    <p:sldId id="306" r:id="rId54"/>
    <p:sldId id="307" r:id="rId55"/>
    <p:sldId id="308" r:id="rId56"/>
    <p:sldId id="309" r:id="rId57"/>
    <p:sldId id="310" r:id="rId58"/>
    <p:sldId id="311" r:id="rId59"/>
    <p:sldId id="312" r:id="rId60"/>
    <p:sldId id="313" r:id="rId61"/>
    <p:sldId id="314" r:id="rId62"/>
    <p:sldId id="315" r:id="rId63"/>
    <p:sldId id="316" r:id="rId64"/>
    <p:sldId id="317" r:id="rId65"/>
    <p:sldId id="318" r:id="rId66"/>
    <p:sldId id="258" r:id="rId6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163BF"/>
    <a:srgbClr val="53A3E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2D2AA25-CDF8-4B5A-BF84-89B2A4A695CC}" v="60" dt="2021-03-23T02:47:48.61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8" d="100"/>
          <a:sy n="108" d="100"/>
        </p:scale>
        <p:origin x="678"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slide" Target="slides/slide60.xml"/><Relationship Id="rId74" Type="http://schemas.microsoft.com/office/2015/10/relationships/revisionInfo" Target="revisionInfo.xml"/><Relationship Id="rId5" Type="http://schemas.openxmlformats.org/officeDocument/2006/relationships/slideMaster" Target="slideMasters/slideMaster5.xml"/><Relationship Id="rId61" Type="http://schemas.openxmlformats.org/officeDocument/2006/relationships/slide" Target="slides/slide55.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presProps" Target="presProps.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microsoft.com/office/2016/11/relationships/changesInfo" Target="changesInfos/changesInfo1.xml"/><Relationship Id="rId4" Type="http://schemas.openxmlformats.org/officeDocument/2006/relationships/slideMaster" Target="slideMasters/slideMaster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 Type="http://schemas.openxmlformats.org/officeDocument/2006/relationships/slide" Target="slides/slide1.xml"/><Relationship Id="rId71"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rian Miller" clId="Web-{22D2AA25-CDF8-4B5A-BF84-89B2A4A695CC}"/>
    <pc:docChg chg="modSld">
      <pc:chgData name="Brian Miller" userId="" providerId="" clId="Web-{22D2AA25-CDF8-4B5A-BF84-89B2A4A695CC}" dt="2021-03-23T02:47:48.615" v="41"/>
      <pc:docMkLst>
        <pc:docMk/>
      </pc:docMkLst>
      <pc:sldChg chg="addSp delSp modSp">
        <pc:chgData name="Brian Miller" userId="" providerId="" clId="Web-{22D2AA25-CDF8-4B5A-BF84-89B2A4A695CC}" dt="2021-03-23T02:47:48.615" v="41"/>
        <pc:sldMkLst>
          <pc:docMk/>
          <pc:sldMk cId="2531675888" sldId="258"/>
        </pc:sldMkLst>
        <pc:spChg chg="add del mod">
          <ac:chgData name="Brian Miller" userId="" providerId="" clId="Web-{22D2AA25-CDF8-4B5A-BF84-89B2A4A695CC}" dt="2021-03-23T02:47:48.615" v="41"/>
          <ac:spMkLst>
            <pc:docMk/>
            <pc:sldMk cId="2531675888" sldId="258"/>
            <ac:spMk id="7" creationId="{61F0F040-A8D6-4137-AB01-447F7CE5AA79}"/>
          </ac:spMkLst>
        </pc:spChg>
        <pc:picChg chg="add del mod">
          <ac:chgData name="Brian Miller" userId="" providerId="" clId="Web-{22D2AA25-CDF8-4B5A-BF84-89B2A4A695CC}" dt="2021-03-23T02:41:02.931" v="3"/>
          <ac:picMkLst>
            <pc:docMk/>
            <pc:sldMk cId="2531675888" sldId="258"/>
            <ac:picMk id="2" creationId="{55F54469-B8F1-4277-9EB2-58EC84BF4749}"/>
          </ac:picMkLst>
        </pc:picChg>
        <pc:picChg chg="add del mod">
          <ac:chgData name="Brian Miller" userId="" providerId="" clId="Web-{22D2AA25-CDF8-4B5A-BF84-89B2A4A695CC}" dt="2021-03-23T02:41:18.384" v="6"/>
          <ac:picMkLst>
            <pc:docMk/>
            <pc:sldMk cId="2531675888" sldId="258"/>
            <ac:picMk id="4" creationId="{52AD9DD7-33F7-475F-A18D-40788E89A9E3}"/>
          </ac:picMkLst>
        </pc:picChg>
        <pc:picChg chg="add del mod">
          <ac:chgData name="Brian Miller" userId="" providerId="" clId="Web-{22D2AA25-CDF8-4B5A-BF84-89B2A4A695CC}" dt="2021-03-23T02:47:46.411" v="40"/>
          <ac:picMkLst>
            <pc:docMk/>
            <pc:sldMk cId="2531675888" sldId="258"/>
            <ac:picMk id="6" creationId="{B984520F-FC43-4167-AAFB-53F61D03F4AE}"/>
          </ac:picMkLst>
        </pc:pic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file:///\\Nrfsusers\nguyen\EMS%20Survey\EMS%20RESULTS.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3272780806245372"/>
          <c:y val="4.8932384341637013E-2"/>
          <c:w val="0.62772629382865608"/>
          <c:h val="0.7400821727800041"/>
        </c:manualLayout>
      </c:layout>
      <c:barChart>
        <c:barDir val="bar"/>
        <c:grouping val="clustered"/>
        <c:varyColors val="0"/>
        <c:ser>
          <c:idx val="0"/>
          <c:order val="0"/>
          <c:tx>
            <c:strRef>
              <c:f>'Tornado Plot'!$C$2</c:f>
              <c:strCache>
                <c:ptCount val="1"/>
                <c:pt idx="0">
                  <c:v>Urgent</c:v>
                </c:pt>
              </c:strCache>
            </c:strRef>
          </c:tx>
          <c:spPr>
            <a:solidFill>
              <a:srgbClr val="FF0000"/>
            </a:solidFill>
            <a:ln>
              <a:noFill/>
            </a:ln>
            <a:effectLst/>
          </c:spPr>
          <c:invertIfNegative val="0"/>
          <c:dLbls>
            <c:dLbl>
              <c:idx val="0"/>
              <c:layout>
                <c:manualLayout>
                  <c:x val="-1.2175905580357937E-3"/>
                  <c:y val="-1.0157680447047936E-16"/>
                </c:manualLayout>
              </c:layout>
              <c:spPr>
                <a:noFill/>
                <a:ln>
                  <a:noFill/>
                </a:ln>
                <a:effectLst/>
              </c:spPr>
              <c:txPr>
                <a:bodyPr rot="0" spcFirstLastPara="1" vertOverflow="ellipsis" vert="horz" wrap="square" anchor="ctr" anchorCtr="1"/>
                <a:lstStyle/>
                <a:p>
                  <a:pPr>
                    <a:defRPr sz="900" b="1"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n-US"/>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B237-4DB2-B80D-8FE89757F931}"/>
                </c:ext>
              </c:extLst>
            </c:dLbl>
            <c:spPr>
              <a:noFill/>
              <a:ln>
                <a:noFill/>
              </a:ln>
              <a:effectLst/>
            </c:spPr>
            <c:txPr>
              <a:bodyPr rot="0" spcFirstLastPara="1" vertOverflow="ellipsis" vert="horz" wrap="square" anchor="ctr" anchorCtr="1"/>
              <a:lstStyle/>
              <a:p>
                <a:pPr>
                  <a:defRPr sz="900" b="1" i="0" u="none" strike="noStrike" kern="1200" baseline="0">
                    <a:solidFill>
                      <a:schemeClr val="bg1"/>
                    </a:solidFill>
                    <a:latin typeface="Times New Roman" panose="02020603050405020304" pitchFamily="18" charset="0"/>
                    <a:ea typeface="+mn-ea"/>
                    <a:cs typeface="Times New Roman" panose="02020603050405020304" pitchFamily="18" charset="0"/>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'Tornado Plot'!$B$3:$B$13</c:f>
              <c:strCache>
                <c:ptCount val="11"/>
                <c:pt idx="0">
                  <c:v>Other, please specify</c:v>
                </c:pt>
                <c:pt idx="1">
                  <c:v>Transport patients to a different provider</c:v>
                </c:pt>
                <c:pt idx="2">
                  <c:v>Link patient to other services </c:v>
                </c:pt>
                <c:pt idx="3">
                  <c:v>Provide information / advice</c:v>
                </c:pt>
                <c:pt idx="4">
                  <c:v>Provide reassurance via phone</c:v>
                </c:pt>
                <c:pt idx="5">
                  <c:v>Assess the situation via phone</c:v>
                </c:pt>
                <c:pt idx="6">
                  <c:v>Provide reassurance in person</c:v>
                </c:pt>
                <c:pt idx="7">
                  <c:v>Assess the situation in person</c:v>
                </c:pt>
                <c:pt idx="8">
                  <c:v>Provide treatment</c:v>
                </c:pt>
                <c:pt idx="9">
                  <c:v>Arrive quickly</c:v>
                </c:pt>
                <c:pt idx="10">
                  <c:v>Transport patients to a hospital</c:v>
                </c:pt>
              </c:strCache>
            </c:strRef>
          </c:cat>
          <c:val>
            <c:numRef>
              <c:f>'Tornado Plot'!$C$3:$C$13</c:f>
              <c:numCache>
                <c:formatCode>General</c:formatCode>
                <c:ptCount val="11"/>
                <c:pt idx="0">
                  <c:v>2.2999999999999998</c:v>
                </c:pt>
                <c:pt idx="1">
                  <c:v>25.1</c:v>
                </c:pt>
                <c:pt idx="2">
                  <c:v>28.9</c:v>
                </c:pt>
                <c:pt idx="3">
                  <c:v>47.4</c:v>
                </c:pt>
                <c:pt idx="4">
                  <c:v>49.8</c:v>
                </c:pt>
                <c:pt idx="5">
                  <c:v>52.3</c:v>
                </c:pt>
                <c:pt idx="6">
                  <c:v>77.900000000000006</c:v>
                </c:pt>
                <c:pt idx="7">
                  <c:v>89.9</c:v>
                </c:pt>
                <c:pt idx="8">
                  <c:v>91.9</c:v>
                </c:pt>
                <c:pt idx="9">
                  <c:v>96.4</c:v>
                </c:pt>
                <c:pt idx="10">
                  <c:v>96.9</c:v>
                </c:pt>
              </c:numCache>
            </c:numRef>
          </c:val>
          <c:extLst>
            <c:ext xmlns:c16="http://schemas.microsoft.com/office/drawing/2014/chart" uri="{C3380CC4-5D6E-409C-BE32-E72D297353CC}">
              <c16:uniqueId val="{00000001-B237-4DB2-B80D-8FE89757F931}"/>
            </c:ext>
          </c:extLst>
        </c:ser>
        <c:ser>
          <c:idx val="1"/>
          <c:order val="1"/>
          <c:tx>
            <c:strRef>
              <c:f>'Tornado Plot'!$D$2</c:f>
              <c:strCache>
                <c:ptCount val="1"/>
                <c:pt idx="0">
                  <c:v>Non-Urgent</c:v>
                </c:pt>
              </c:strCache>
            </c:strRef>
          </c:tx>
          <c:spPr>
            <a:solidFill>
              <a:srgbClr val="0070C0"/>
            </a:solidFill>
            <a:ln>
              <a:noFill/>
            </a:ln>
            <a:effectLst/>
          </c:spPr>
          <c:invertIfNegative val="0"/>
          <c:dLbls>
            <c:dLbl>
              <c:idx val="0"/>
              <c:layout>
                <c:manualLayout>
                  <c:x val="-2.3328071078788305E-3"/>
                  <c:y val="-1.0157680447047936E-16"/>
                </c:manualLayout>
              </c:layout>
              <c:tx>
                <c:rich>
                  <a:bodyPr/>
                  <a:lstStyle/>
                  <a:p>
                    <a:fld id="{4DB13658-A96C-4BF4-9422-EF9668A218CD}" type="VALUE">
                      <a:rPr lang="en-US">
                        <a:solidFill>
                          <a:sysClr val="windowText" lastClr="000000"/>
                        </a:solidFill>
                      </a:rPr>
                      <a:pPr/>
                      <a:t>[VALUE]</a:t>
                    </a:fld>
                    <a:endParaRPr lang="en-US"/>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B237-4DB2-B80D-8FE89757F931}"/>
                </c:ext>
              </c:extLst>
            </c:dLbl>
            <c:numFmt formatCode="#,##0.0;#,##0.0" sourceLinked="0"/>
            <c:spPr>
              <a:noFill/>
              <a:ln>
                <a:noFill/>
              </a:ln>
              <a:effectLst/>
            </c:spPr>
            <c:txPr>
              <a:bodyPr rot="0" spcFirstLastPara="1" vertOverflow="ellipsis" vert="horz" wrap="square" anchor="ctr" anchorCtr="1"/>
              <a:lstStyle/>
              <a:p>
                <a:pPr>
                  <a:defRPr sz="900" b="1" i="0" u="none" strike="noStrike" kern="1200" baseline="0">
                    <a:solidFill>
                      <a:schemeClr val="bg1"/>
                    </a:solidFill>
                    <a:latin typeface="Times New Roman" panose="02020603050405020304" pitchFamily="18" charset="0"/>
                    <a:ea typeface="+mn-ea"/>
                    <a:cs typeface="Times New Roman" panose="02020603050405020304" pitchFamily="18" charset="0"/>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'Tornado Plot'!$B$3:$B$13</c:f>
              <c:strCache>
                <c:ptCount val="11"/>
                <c:pt idx="0">
                  <c:v>Other, please specify</c:v>
                </c:pt>
                <c:pt idx="1">
                  <c:v>Transport patients to a different provider</c:v>
                </c:pt>
                <c:pt idx="2">
                  <c:v>Link patient to other services </c:v>
                </c:pt>
                <c:pt idx="3">
                  <c:v>Provide information / advice</c:v>
                </c:pt>
                <c:pt idx="4">
                  <c:v>Provide reassurance via phone</c:v>
                </c:pt>
                <c:pt idx="5">
                  <c:v>Assess the situation via phone</c:v>
                </c:pt>
                <c:pt idx="6">
                  <c:v>Provide reassurance in person</c:v>
                </c:pt>
                <c:pt idx="7">
                  <c:v>Assess the situation in person</c:v>
                </c:pt>
                <c:pt idx="8">
                  <c:v>Provide treatment</c:v>
                </c:pt>
                <c:pt idx="9">
                  <c:v>Arrive quickly</c:v>
                </c:pt>
                <c:pt idx="10">
                  <c:v>Transport patients to a hospital</c:v>
                </c:pt>
              </c:strCache>
            </c:strRef>
          </c:cat>
          <c:val>
            <c:numRef>
              <c:f>'Tornado Plot'!$D$3:$D$13</c:f>
              <c:numCache>
                <c:formatCode>General</c:formatCode>
                <c:ptCount val="11"/>
                <c:pt idx="0">
                  <c:v>-5.5</c:v>
                </c:pt>
                <c:pt idx="1">
                  <c:v>-26</c:v>
                </c:pt>
                <c:pt idx="2">
                  <c:v>-64.400000000000006</c:v>
                </c:pt>
                <c:pt idx="3">
                  <c:v>-64</c:v>
                </c:pt>
                <c:pt idx="4">
                  <c:v>-57.4</c:v>
                </c:pt>
                <c:pt idx="5">
                  <c:v>-66.8</c:v>
                </c:pt>
                <c:pt idx="6">
                  <c:v>-43.1</c:v>
                </c:pt>
                <c:pt idx="7">
                  <c:v>-48</c:v>
                </c:pt>
                <c:pt idx="8">
                  <c:v>-44.6</c:v>
                </c:pt>
                <c:pt idx="9">
                  <c:v>-35</c:v>
                </c:pt>
                <c:pt idx="10">
                  <c:v>-40.4</c:v>
                </c:pt>
              </c:numCache>
            </c:numRef>
          </c:val>
          <c:extLst>
            <c:ext xmlns:c16="http://schemas.microsoft.com/office/drawing/2014/chart" uri="{C3380CC4-5D6E-409C-BE32-E72D297353CC}">
              <c16:uniqueId val="{00000003-B237-4DB2-B80D-8FE89757F931}"/>
            </c:ext>
          </c:extLst>
        </c:ser>
        <c:dLbls>
          <c:dLblPos val="inBase"/>
          <c:showLegendKey val="0"/>
          <c:showVal val="1"/>
          <c:showCatName val="0"/>
          <c:showSerName val="0"/>
          <c:showPercent val="0"/>
          <c:showBubbleSize val="0"/>
        </c:dLbls>
        <c:gapWidth val="10"/>
        <c:overlap val="100"/>
        <c:axId val="434543176"/>
        <c:axId val="434540880"/>
      </c:barChart>
      <c:catAx>
        <c:axId val="434543176"/>
        <c:scaling>
          <c:orientation val="minMax"/>
        </c:scaling>
        <c:delete val="0"/>
        <c:axPos val="r"/>
        <c:numFmt formatCode="General" sourceLinked="1"/>
        <c:majorTickMark val="none"/>
        <c:minorTickMark val="none"/>
        <c:tickLblPos val="high"/>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n-US"/>
          </a:p>
        </c:txPr>
        <c:crossAx val="434540880"/>
        <c:crosses val="autoZero"/>
        <c:auto val="1"/>
        <c:lblAlgn val="ctr"/>
        <c:lblOffset val="100"/>
        <c:noMultiLvlLbl val="0"/>
      </c:catAx>
      <c:valAx>
        <c:axId val="434540880"/>
        <c:scaling>
          <c:orientation val="maxMin"/>
          <c:max val="100"/>
          <c:min val="-100"/>
        </c:scaling>
        <c:delete val="0"/>
        <c:axPos val="b"/>
        <c:title>
          <c:tx>
            <c:rich>
              <a:bodyPr rot="0" spcFirstLastPara="1" vertOverflow="ellipsis" vert="horz" wrap="square" anchor="ctr" anchorCtr="1"/>
              <a:lstStyle/>
              <a:p>
                <a:pPr>
                  <a:defRPr sz="10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r>
                  <a:rPr lang="en-CA"/>
                  <a:t>Percent</a:t>
                </a:r>
              </a:p>
            </c:rich>
          </c:tx>
          <c:layout>
            <c:manualLayout>
              <c:xMode val="edge"/>
              <c:yMode val="edge"/>
              <c:x val="0.63126789274966255"/>
              <c:y val="0.85059641703975897"/>
            </c:manualLayout>
          </c:layout>
          <c:overlay val="0"/>
          <c:spPr>
            <a:noFill/>
            <a:ln>
              <a:noFill/>
            </a:ln>
            <a:effectLst/>
          </c:spPr>
          <c:txPr>
            <a:bodyPr rot="0" spcFirstLastPara="1" vertOverflow="ellipsis" vert="horz" wrap="square" anchor="ctr" anchorCtr="1"/>
            <a:lstStyle/>
            <a:p>
              <a:pPr>
                <a:defRPr sz="10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n-US"/>
            </a:p>
          </c:txPr>
        </c:title>
        <c:numFmt formatCode="#,##0;#,##0" sourceLinked="0"/>
        <c:majorTickMark val="none"/>
        <c:minorTickMark val="none"/>
        <c:tickLblPos val="low"/>
        <c:spPr>
          <a:noFill/>
          <a:ln>
            <a:no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n-US"/>
          </a:p>
        </c:txPr>
        <c:crossAx val="434543176"/>
        <c:crosses val="autoZero"/>
        <c:crossBetween val="between"/>
        <c:majorUnit val="20"/>
      </c:valAx>
      <c:spPr>
        <a:solidFill>
          <a:schemeClr val="bg1"/>
        </a:solid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n-US"/>
        </a:p>
      </c:txPr>
    </c:legend>
    <c:plotVisOnly val="1"/>
    <c:dispBlanksAs val="gap"/>
    <c:showDLblsOverMax val="0"/>
  </c:chart>
  <c:spPr>
    <a:solidFill>
      <a:schemeClr val="bg1"/>
    </a:solidFill>
    <a:ln w="9525" cap="flat" cmpd="sng" algn="ctr">
      <a:noFill/>
      <a:round/>
    </a:ln>
    <a:effectLst/>
  </c:spPr>
  <c:txPr>
    <a:bodyPr/>
    <a:lstStyle/>
    <a:p>
      <a:pPr>
        <a:defRPr>
          <a:solidFill>
            <a:sysClr val="windowText" lastClr="000000"/>
          </a:solidFill>
          <a:latin typeface="Times New Roman" panose="02020603050405020304" pitchFamily="18" charset="0"/>
          <a:cs typeface="Times New Roman" panose="02020603050405020304" pitchFamily="18"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D0A5C6B-1830-4128-84BE-CBE3CD7E6348}" type="datetimeFigureOut">
              <a:rPr lang="en-US" smtClean="0"/>
              <a:t>3/23/2021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881514B-5390-46C9-9F39-BD05E81D3846}" type="slidenum">
              <a:rPr lang="en-US" smtClean="0"/>
              <a:t>‹#›</a:t>
            </a:fld>
            <a:endParaRPr lang="en-US"/>
          </a:p>
        </p:txBody>
      </p:sp>
    </p:spTree>
    <p:extLst>
      <p:ext uri="{BB962C8B-B14F-4D97-AF65-F5344CB8AC3E}">
        <p14:creationId xmlns:p14="http://schemas.microsoft.com/office/powerpoint/2010/main" val="27480480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D0E5AF82-C990-465F-AB10-7457B6E6E371}" type="slidenum">
              <a:rPr lang="en-CA" smtClean="0"/>
              <a:t>5</a:t>
            </a:fld>
            <a:endParaRPr lang="en-CA"/>
          </a:p>
        </p:txBody>
      </p:sp>
    </p:spTree>
    <p:extLst>
      <p:ext uri="{BB962C8B-B14F-4D97-AF65-F5344CB8AC3E}">
        <p14:creationId xmlns:p14="http://schemas.microsoft.com/office/powerpoint/2010/main" val="30675844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200+ variations on response plan</a:t>
            </a:r>
            <a:endParaRPr lang="en-CA" dirty="0"/>
          </a:p>
        </p:txBody>
      </p:sp>
      <p:sp>
        <p:nvSpPr>
          <p:cNvPr id="4" name="Slide Number Placeholder 3"/>
          <p:cNvSpPr>
            <a:spLocks noGrp="1"/>
          </p:cNvSpPr>
          <p:nvPr>
            <p:ph type="sldNum" sz="quarter" idx="10"/>
          </p:nvPr>
        </p:nvSpPr>
        <p:spPr/>
        <p:txBody>
          <a:bodyPr/>
          <a:lstStyle/>
          <a:p>
            <a:fld id="{D0E5AF82-C990-465F-AB10-7457B6E6E371}" type="slidenum">
              <a:rPr lang="en-CA" smtClean="0"/>
              <a:t>19</a:t>
            </a:fld>
            <a:endParaRPr lang="en-CA"/>
          </a:p>
        </p:txBody>
      </p:sp>
    </p:spTree>
    <p:extLst>
      <p:ext uri="{BB962C8B-B14F-4D97-AF65-F5344CB8AC3E}">
        <p14:creationId xmlns:p14="http://schemas.microsoft.com/office/powerpoint/2010/main" val="30899314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err="1"/>
              <a:t>EXAMLE</a:t>
            </a:r>
            <a:endParaRPr lang="en-CA" dirty="0"/>
          </a:p>
        </p:txBody>
      </p:sp>
      <p:sp>
        <p:nvSpPr>
          <p:cNvPr id="4" name="Slide Number Placeholder 3"/>
          <p:cNvSpPr>
            <a:spLocks noGrp="1"/>
          </p:cNvSpPr>
          <p:nvPr>
            <p:ph type="sldNum" sz="quarter" idx="10"/>
          </p:nvPr>
        </p:nvSpPr>
        <p:spPr/>
        <p:txBody>
          <a:bodyPr/>
          <a:lstStyle/>
          <a:p>
            <a:fld id="{D0E5AF82-C990-465F-AB10-7457B6E6E371}" type="slidenum">
              <a:rPr lang="en-CA" smtClean="0"/>
              <a:t>21</a:t>
            </a:fld>
            <a:endParaRPr lang="en-CA"/>
          </a:p>
        </p:txBody>
      </p:sp>
    </p:spTree>
    <p:extLst>
      <p:ext uri="{BB962C8B-B14F-4D97-AF65-F5344CB8AC3E}">
        <p14:creationId xmlns:p14="http://schemas.microsoft.com/office/powerpoint/2010/main" val="38929710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Iterative Process</a:t>
            </a:r>
            <a:endParaRPr lang="en-CA" dirty="0"/>
          </a:p>
        </p:txBody>
      </p:sp>
      <p:sp>
        <p:nvSpPr>
          <p:cNvPr id="4" name="Slide Number Placeholder 3"/>
          <p:cNvSpPr>
            <a:spLocks noGrp="1"/>
          </p:cNvSpPr>
          <p:nvPr>
            <p:ph type="sldNum" sz="quarter" idx="10"/>
          </p:nvPr>
        </p:nvSpPr>
        <p:spPr/>
        <p:txBody>
          <a:bodyPr/>
          <a:lstStyle/>
          <a:p>
            <a:fld id="{D0E5AF82-C990-465F-AB10-7457B6E6E371}" type="slidenum">
              <a:rPr lang="en-CA" smtClean="0"/>
              <a:t>22</a:t>
            </a:fld>
            <a:endParaRPr lang="en-CA"/>
          </a:p>
        </p:txBody>
      </p:sp>
    </p:spTree>
    <p:extLst>
      <p:ext uri="{BB962C8B-B14F-4D97-AF65-F5344CB8AC3E}">
        <p14:creationId xmlns:p14="http://schemas.microsoft.com/office/powerpoint/2010/main" val="14896830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Capture = CTAS 1, or obviously dead/TOR/</a:t>
            </a:r>
            <a:r>
              <a:rPr lang="en-US" sz="1200" b="0" i="0" u="none" strike="noStrike" kern="1200" dirty="0" err="1">
                <a:solidFill>
                  <a:schemeClr val="tx1"/>
                </a:solidFill>
                <a:effectLst/>
                <a:latin typeface="+mn-lt"/>
                <a:ea typeface="+mn-ea"/>
                <a:cs typeface="+mn-cs"/>
              </a:rPr>
              <a:t>SCA</a:t>
            </a:r>
            <a:r>
              <a:rPr lang="en-US" sz="1200" b="0" i="0" u="none" strike="noStrike" kern="1200" dirty="0">
                <a:solidFill>
                  <a:schemeClr val="tx1"/>
                </a:solidFill>
                <a:effectLst/>
                <a:latin typeface="+mn-lt"/>
                <a:ea typeface="+mn-ea"/>
                <a:cs typeface="+mn-cs"/>
              </a:rPr>
              <a:t> on response where lights and sirens mandatory.</a:t>
            </a:r>
            <a:r>
              <a:rPr lang="en-US" dirty="0"/>
              <a:t> </a:t>
            </a:r>
          </a:p>
          <a:p>
            <a:pPr marL="171450"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**Risk = CTAS 1, or obviously dead/TOR//</a:t>
            </a:r>
            <a:r>
              <a:rPr lang="en-US" sz="1200" b="0" i="0" u="none" strike="noStrike" kern="1200" dirty="0" err="1">
                <a:solidFill>
                  <a:schemeClr val="tx1"/>
                </a:solidFill>
                <a:effectLst/>
                <a:latin typeface="+mn-lt"/>
                <a:ea typeface="+mn-ea"/>
                <a:cs typeface="+mn-cs"/>
              </a:rPr>
              <a:t>SCA</a:t>
            </a:r>
            <a:r>
              <a:rPr lang="en-US" sz="1200" b="0" i="0" u="none" strike="noStrike" kern="1200" dirty="0">
                <a:solidFill>
                  <a:schemeClr val="tx1"/>
                </a:solidFill>
                <a:effectLst/>
                <a:latin typeface="+mn-lt"/>
                <a:ea typeface="+mn-ea"/>
                <a:cs typeface="+mn-cs"/>
              </a:rPr>
              <a:t> on response where lights and sirens not mandatory.</a:t>
            </a:r>
          </a:p>
          <a:p>
            <a:pPr marL="171450"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Adjusted Risk includes</a:t>
            </a:r>
            <a:r>
              <a:rPr lang="en-US" sz="1200" b="0" i="0" u="none" strike="noStrike" kern="1200" baseline="0" dirty="0">
                <a:solidFill>
                  <a:schemeClr val="tx1"/>
                </a:solidFill>
                <a:effectLst/>
                <a:latin typeface="+mn-lt"/>
                <a:ea typeface="+mn-ea"/>
                <a:cs typeface="+mn-cs"/>
              </a:rPr>
              <a:t> crew election to use warning systems where a CTAS 1 patient was found at first contact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kern="1200" baseline="0" dirty="0">
                <a:solidFill>
                  <a:schemeClr val="tx1"/>
                </a:solidFill>
                <a:effectLst/>
                <a:latin typeface="+mn-lt"/>
                <a:ea typeface="+mn-ea"/>
                <a:cs typeface="+mn-cs"/>
              </a:rPr>
              <a:t>-’Risk’ is a misnomer, as it is related to CTAS but no evidence of outcome differences</a:t>
            </a:r>
            <a:endParaRPr lang="en-CA" dirty="0"/>
          </a:p>
          <a:p>
            <a:pPr marL="171450" indent="-171450">
              <a:buFont typeface="Arial" panose="020B0604020202020204" pitchFamily="34" charset="0"/>
              <a:buChar char="•"/>
            </a:pPr>
            <a:endParaRPr lang="en-US" sz="1200" b="0" i="0" u="none" strike="noStrike"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0E5AF82-C990-465F-AB10-7457B6E6E371}" type="slidenum">
              <a:rPr lang="en-CA" smtClean="0"/>
              <a:t>23</a:t>
            </a:fld>
            <a:endParaRPr lang="en-CA"/>
          </a:p>
        </p:txBody>
      </p:sp>
    </p:spTree>
    <p:extLst>
      <p:ext uri="{BB962C8B-B14F-4D97-AF65-F5344CB8AC3E}">
        <p14:creationId xmlns:p14="http://schemas.microsoft.com/office/powerpoint/2010/main" val="22754279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https://nasemso.org/wp-content/uploads/2020-National-EMS-Assessment_Reduced-File-Size.pdf</a:t>
            </a:r>
          </a:p>
        </p:txBody>
      </p:sp>
      <p:sp>
        <p:nvSpPr>
          <p:cNvPr id="4" name="Slide Number Placeholder 3"/>
          <p:cNvSpPr>
            <a:spLocks noGrp="1"/>
          </p:cNvSpPr>
          <p:nvPr>
            <p:ph type="sldNum" sz="quarter" idx="5"/>
          </p:nvPr>
        </p:nvSpPr>
        <p:spPr/>
        <p:txBody>
          <a:bodyPr/>
          <a:lstStyle/>
          <a:p>
            <a:fld id="{4F645069-D1F5-4B6B-98F8-2E44F5DC2835}" type="slidenum">
              <a:rPr lang="en-US" smtClean="0"/>
              <a:t>33</a:t>
            </a:fld>
            <a:endParaRPr lang="en-US" dirty="0"/>
          </a:p>
        </p:txBody>
      </p:sp>
    </p:spTree>
    <p:extLst>
      <p:ext uri="{BB962C8B-B14F-4D97-AF65-F5344CB8AC3E}">
        <p14:creationId xmlns:p14="http://schemas.microsoft.com/office/powerpoint/2010/main" val="20936027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https://nasemso.org/projects/model-ems-clinical-guidelines/</a:t>
            </a:r>
          </a:p>
          <a:p>
            <a:r>
              <a:rPr lang="en-US" dirty="0"/>
              <a:t>https://emspep.cdha.nshealth.ca/TOC.aspx</a:t>
            </a:r>
          </a:p>
          <a:p>
            <a:r>
              <a:rPr lang="en-US" dirty="0"/>
              <a:t>http://prehospitalguidelines.org/</a:t>
            </a:r>
          </a:p>
        </p:txBody>
      </p:sp>
      <p:sp>
        <p:nvSpPr>
          <p:cNvPr id="4" name="Slide Number Placeholder 3"/>
          <p:cNvSpPr>
            <a:spLocks noGrp="1"/>
          </p:cNvSpPr>
          <p:nvPr>
            <p:ph type="sldNum" sz="quarter" idx="5"/>
          </p:nvPr>
        </p:nvSpPr>
        <p:spPr/>
        <p:txBody>
          <a:bodyPr/>
          <a:lstStyle/>
          <a:p>
            <a:fld id="{4F645069-D1F5-4B6B-98F8-2E44F5DC2835}" type="slidenum">
              <a:rPr lang="en-US" smtClean="0"/>
              <a:t>38</a:t>
            </a:fld>
            <a:endParaRPr lang="en-US"/>
          </a:p>
        </p:txBody>
      </p:sp>
    </p:spTree>
    <p:extLst>
      <p:ext uri="{BB962C8B-B14F-4D97-AF65-F5344CB8AC3E}">
        <p14:creationId xmlns:p14="http://schemas.microsoft.com/office/powerpoint/2010/main" val="41249386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https://guides.himmelfarb.gwu.edu/ebm/studytypes</a:t>
            </a:r>
          </a:p>
          <a:p>
            <a:endParaRPr lang="en-US" dirty="0"/>
          </a:p>
        </p:txBody>
      </p:sp>
      <p:sp>
        <p:nvSpPr>
          <p:cNvPr id="4" name="Slide Number Placeholder 3"/>
          <p:cNvSpPr>
            <a:spLocks noGrp="1"/>
          </p:cNvSpPr>
          <p:nvPr>
            <p:ph type="sldNum" sz="quarter" idx="5"/>
          </p:nvPr>
        </p:nvSpPr>
        <p:spPr/>
        <p:txBody>
          <a:bodyPr/>
          <a:lstStyle/>
          <a:p>
            <a:fld id="{4F645069-D1F5-4B6B-98F8-2E44F5DC2835}" type="slidenum">
              <a:rPr lang="en-US" smtClean="0"/>
              <a:t>46</a:t>
            </a:fld>
            <a:endParaRPr lang="en-US"/>
          </a:p>
        </p:txBody>
      </p:sp>
    </p:spTree>
    <p:extLst>
      <p:ext uri="{BB962C8B-B14F-4D97-AF65-F5344CB8AC3E}">
        <p14:creationId xmlns:p14="http://schemas.microsoft.com/office/powerpoint/2010/main" val="29652525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0" i="0" u="none" strike="noStrike" baseline="0" dirty="0">
                <a:latin typeface="PalatinoLTStd-Roman"/>
              </a:rPr>
              <a:t>https://www.ems.gov/pdf/National_EMS_Scope_of_Practice_Model_2019.pdf</a:t>
            </a:r>
          </a:p>
          <a:p>
            <a:pPr algn="l"/>
            <a:endParaRPr lang="en-US" sz="1200" b="0" i="0" u="none" strike="noStrike" baseline="0" dirty="0">
              <a:latin typeface="PalatinoLTStd-Roman"/>
            </a:endParaRPr>
          </a:p>
          <a:p>
            <a:pPr algn="l"/>
            <a:r>
              <a:rPr lang="en-US" sz="1200" b="0" i="0" u="none" strike="noStrike" baseline="0" dirty="0">
                <a:latin typeface="PalatinoLTStd-Roman"/>
              </a:rPr>
              <a:t>Assessment for safe, entry-level cognitive and psychomotor skill competencies is primarily accomplished through national certification processes or state/provincial examinations. Once certified, there remains a need for focused, local standards of care based assessment of EMS providers. Simply stated, the diversity of clinical and operational protocols, scope(s) of practice, and equipment across different EMS </a:t>
            </a:r>
            <a:r>
              <a:rPr lang="en-US" dirty="0">
                <a:latin typeface="PalatinoLTStd-Roman"/>
              </a:rPr>
              <a:t>o</a:t>
            </a:r>
            <a:r>
              <a:rPr lang="en-US" sz="1200" b="0" i="0" u="none" strike="noStrike" baseline="0" dirty="0">
                <a:latin typeface="PalatinoLTStd-Roman"/>
              </a:rPr>
              <a:t>rganizations necessitates the local/regional verification of the EMS provider’s clinical and operational abilities. The process of credentialing must occur at the agency or EMS system level either by or under the direction of the local EMS physician medical director(s).</a:t>
            </a:r>
            <a:endParaRPr lang="en-US" dirty="0"/>
          </a:p>
        </p:txBody>
      </p:sp>
      <p:sp>
        <p:nvSpPr>
          <p:cNvPr id="4" name="Slide Number Placeholder 3"/>
          <p:cNvSpPr>
            <a:spLocks noGrp="1"/>
          </p:cNvSpPr>
          <p:nvPr>
            <p:ph type="sldNum" sz="quarter" idx="5"/>
          </p:nvPr>
        </p:nvSpPr>
        <p:spPr/>
        <p:txBody>
          <a:bodyPr/>
          <a:lstStyle/>
          <a:p>
            <a:fld id="{4F645069-D1F5-4B6B-98F8-2E44F5DC2835}" type="slidenum">
              <a:rPr lang="en-US" smtClean="0"/>
              <a:t>53</a:t>
            </a:fld>
            <a:endParaRPr lang="en-US"/>
          </a:p>
        </p:txBody>
      </p:sp>
    </p:spTree>
    <p:extLst>
      <p:ext uri="{BB962C8B-B14F-4D97-AF65-F5344CB8AC3E}">
        <p14:creationId xmlns:p14="http://schemas.microsoft.com/office/powerpoint/2010/main" val="7051227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baseline="0" dirty="0">
              <a:latin typeface="PalatinoLTStd-Roman"/>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baseline="0" dirty="0">
              <a:latin typeface="PalatinoLTStd-Roman"/>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baseline="0" dirty="0">
                <a:latin typeface="PalatinoLTStd-Roman"/>
              </a:rPr>
              <a:t>These aptitudes must be shown in the application of clinically oriented critical thinking, particularly in situations germane to that organization’s local practice of EMS medicine.</a:t>
            </a:r>
            <a:endParaRPr lang="en-US" dirty="0"/>
          </a:p>
        </p:txBody>
      </p:sp>
      <p:sp>
        <p:nvSpPr>
          <p:cNvPr id="4" name="Slide Number Placeholder 3"/>
          <p:cNvSpPr>
            <a:spLocks noGrp="1"/>
          </p:cNvSpPr>
          <p:nvPr>
            <p:ph type="sldNum" sz="quarter" idx="5"/>
          </p:nvPr>
        </p:nvSpPr>
        <p:spPr/>
        <p:txBody>
          <a:bodyPr/>
          <a:lstStyle/>
          <a:p>
            <a:fld id="{4F645069-D1F5-4B6B-98F8-2E44F5DC2835}" type="slidenum">
              <a:rPr lang="en-US" smtClean="0"/>
              <a:t>54</a:t>
            </a:fld>
            <a:endParaRPr lang="en-US"/>
          </a:p>
        </p:txBody>
      </p:sp>
    </p:spTree>
    <p:extLst>
      <p:ext uri="{BB962C8B-B14F-4D97-AF65-F5344CB8AC3E}">
        <p14:creationId xmlns:p14="http://schemas.microsoft.com/office/powerpoint/2010/main" val="27385833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F645069-D1F5-4B6B-98F8-2E44F5DC2835}" type="slidenum">
              <a:rPr lang="en-US" smtClean="0"/>
              <a:t>55</a:t>
            </a:fld>
            <a:endParaRPr lang="en-US"/>
          </a:p>
        </p:txBody>
      </p:sp>
    </p:spTree>
    <p:extLst>
      <p:ext uri="{BB962C8B-B14F-4D97-AF65-F5344CB8AC3E}">
        <p14:creationId xmlns:p14="http://schemas.microsoft.com/office/powerpoint/2010/main" val="14288109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CA" b="1" dirty="0"/>
              <a:t>Self</a:t>
            </a:r>
            <a:r>
              <a:rPr lang="en-CA" b="1" baseline="0" dirty="0"/>
              <a:t> sufficiency </a:t>
            </a:r>
            <a:r>
              <a:rPr lang="en-CA" baseline="0" dirty="0"/>
              <a:t>is critical; water on three sides, rural to South West and large urban center to North West that is already strained.</a:t>
            </a:r>
          </a:p>
          <a:p>
            <a:r>
              <a:rPr lang="en-US" baseline="0" dirty="0">
                <a:solidFill>
                  <a:srgbClr val="FF0000"/>
                </a:solidFill>
              </a:rPr>
              <a:t>Add call volume</a:t>
            </a:r>
            <a:endParaRPr lang="en-CA" dirty="0">
              <a:solidFill>
                <a:srgbClr val="FF0000"/>
              </a:solidFill>
            </a:endParaRPr>
          </a:p>
        </p:txBody>
      </p:sp>
      <p:sp>
        <p:nvSpPr>
          <p:cNvPr id="4" name="Slide Number Placeholder 3"/>
          <p:cNvSpPr>
            <a:spLocks noGrp="1"/>
          </p:cNvSpPr>
          <p:nvPr>
            <p:ph type="sldNum" sz="quarter" idx="10"/>
          </p:nvPr>
        </p:nvSpPr>
        <p:spPr/>
        <p:txBody>
          <a:bodyPr/>
          <a:lstStyle/>
          <a:p>
            <a:pPr>
              <a:defRPr/>
            </a:pPr>
            <a:fld id="{3580BA34-076D-412C-9CB3-61FEF29BFF8A}" type="slidenum">
              <a:rPr lang="en-US" smtClean="0"/>
              <a:pPr>
                <a:defRPr/>
              </a:pPr>
              <a:t>7</a:t>
            </a:fld>
            <a:endParaRPr lang="en-US"/>
          </a:p>
        </p:txBody>
      </p:sp>
    </p:spTree>
    <p:extLst>
      <p:ext uri="{BB962C8B-B14F-4D97-AF65-F5344CB8AC3E}">
        <p14:creationId xmlns:p14="http://schemas.microsoft.com/office/powerpoint/2010/main" val="40041207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0" i="0" u="none" strike="noStrike" baseline="0" dirty="0">
                <a:latin typeface="Arial" panose="020B0604020202020204" pitchFamily="34" charset="0"/>
              </a:rPr>
              <a:t>• </a:t>
            </a:r>
            <a:r>
              <a:rPr lang="en-US" sz="1200" b="0" i="0" u="none" strike="noStrike" baseline="0" dirty="0">
                <a:latin typeface="Calibri,Bold"/>
              </a:rPr>
              <a:t>Time ≠ experience ≠ competency</a:t>
            </a:r>
          </a:p>
          <a:p>
            <a:pPr algn="l"/>
            <a:r>
              <a:rPr lang="en-US" sz="1200" b="0" i="0" u="none" strike="noStrike" baseline="0" dirty="0">
                <a:latin typeface="Arial" panose="020B0604020202020204" pitchFamily="34" charset="0"/>
              </a:rPr>
              <a:t>– </a:t>
            </a:r>
            <a:r>
              <a:rPr lang="en-US" sz="1200" b="0" i="0" u="none" strike="noStrike" baseline="0" dirty="0">
                <a:latin typeface="Calibri,Bold"/>
              </a:rPr>
              <a:t>Number of required shifts before credentialing?</a:t>
            </a:r>
          </a:p>
          <a:p>
            <a:pPr algn="l"/>
            <a:r>
              <a:rPr lang="en-US" sz="1200" b="0" i="0" u="none" strike="noStrike" baseline="0" dirty="0">
                <a:latin typeface="Arial" panose="020B0604020202020204" pitchFamily="34" charset="0"/>
              </a:rPr>
              <a:t>– </a:t>
            </a:r>
            <a:r>
              <a:rPr lang="en-US" sz="1200" b="0" i="0" u="none" strike="noStrike" baseline="0" dirty="0">
                <a:latin typeface="Calibri,Bold"/>
              </a:rPr>
              <a:t>Minimum of critical patient contacts?</a:t>
            </a:r>
          </a:p>
          <a:p>
            <a:pPr algn="l"/>
            <a:r>
              <a:rPr lang="en-US" sz="1200" b="0" i="0" u="none" strike="noStrike" baseline="0" dirty="0">
                <a:latin typeface="Arial" panose="020B0604020202020204" pitchFamily="34" charset="0"/>
              </a:rPr>
              <a:t>– </a:t>
            </a:r>
            <a:r>
              <a:rPr lang="en-US" sz="1200" b="0" i="0" u="none" strike="noStrike" baseline="0" dirty="0">
                <a:latin typeface="Calibri,Bold"/>
              </a:rPr>
              <a:t>specific illnesses, injuries, procedures, ages?</a:t>
            </a:r>
          </a:p>
          <a:p>
            <a:pPr algn="l"/>
            <a:r>
              <a:rPr lang="en-US" sz="1200" b="0" i="0" u="none" strike="noStrike" baseline="0" dirty="0">
                <a:latin typeface="Arial" panose="020B0604020202020204" pitchFamily="34" charset="0"/>
              </a:rPr>
              <a:t>– </a:t>
            </a:r>
            <a:r>
              <a:rPr lang="en-US" sz="1200" b="0" i="0" u="none" strike="noStrike" baseline="0" dirty="0">
                <a:latin typeface="Calibri,Bold"/>
              </a:rPr>
              <a:t>Time “saved” on the front = time “spent” ahead</a:t>
            </a:r>
          </a:p>
        </p:txBody>
      </p:sp>
      <p:sp>
        <p:nvSpPr>
          <p:cNvPr id="4" name="Slide Number Placeholder 3"/>
          <p:cNvSpPr>
            <a:spLocks noGrp="1"/>
          </p:cNvSpPr>
          <p:nvPr>
            <p:ph type="sldNum" sz="quarter" idx="5"/>
          </p:nvPr>
        </p:nvSpPr>
        <p:spPr/>
        <p:txBody>
          <a:bodyPr/>
          <a:lstStyle/>
          <a:p>
            <a:fld id="{4F645069-D1F5-4B6B-98F8-2E44F5DC2835}" type="slidenum">
              <a:rPr lang="en-US" smtClean="0"/>
              <a:t>56</a:t>
            </a:fld>
            <a:endParaRPr lang="en-US"/>
          </a:p>
        </p:txBody>
      </p:sp>
    </p:spTree>
    <p:extLst>
      <p:ext uri="{BB962C8B-B14F-4D97-AF65-F5344CB8AC3E}">
        <p14:creationId xmlns:p14="http://schemas.microsoft.com/office/powerpoint/2010/main" val="34443706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F645069-D1F5-4B6B-98F8-2E44F5DC2835}" type="slidenum">
              <a:rPr lang="en-US" smtClean="0"/>
              <a:t>57</a:t>
            </a:fld>
            <a:endParaRPr lang="en-US"/>
          </a:p>
        </p:txBody>
      </p:sp>
    </p:spTree>
    <p:extLst>
      <p:ext uri="{BB962C8B-B14F-4D97-AF65-F5344CB8AC3E}">
        <p14:creationId xmlns:p14="http://schemas.microsoft.com/office/powerpoint/2010/main" val="40832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NEMS</a:t>
            </a:r>
            <a:r>
              <a:rPr lang="en-US" baseline="0" dirty="0"/>
              <a:t> Greatest call volume increase in Ontario 2007-2016 (Ontario MOHLTC)</a:t>
            </a:r>
            <a:endParaRPr lang="en-CA" dirty="0"/>
          </a:p>
        </p:txBody>
      </p:sp>
      <p:sp>
        <p:nvSpPr>
          <p:cNvPr id="4" name="Slide Number Placeholder 3"/>
          <p:cNvSpPr>
            <a:spLocks noGrp="1"/>
          </p:cNvSpPr>
          <p:nvPr>
            <p:ph type="sldNum" sz="quarter" idx="10"/>
          </p:nvPr>
        </p:nvSpPr>
        <p:spPr/>
        <p:txBody>
          <a:bodyPr/>
          <a:lstStyle/>
          <a:p>
            <a:fld id="{D0E5AF82-C990-465F-AB10-7457B6E6E371}" type="slidenum">
              <a:rPr lang="en-CA" smtClean="0"/>
              <a:t>8</a:t>
            </a:fld>
            <a:endParaRPr lang="en-CA"/>
          </a:p>
        </p:txBody>
      </p:sp>
    </p:spTree>
    <p:extLst>
      <p:ext uri="{BB962C8B-B14F-4D97-AF65-F5344CB8AC3E}">
        <p14:creationId xmlns:p14="http://schemas.microsoft.com/office/powerpoint/2010/main" val="846218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Collaborative process, many</a:t>
            </a:r>
            <a:r>
              <a:rPr lang="en-US" baseline="0" dirty="0"/>
              <a:t> factors integrated--</a:t>
            </a:r>
            <a:endParaRPr lang="en-CA" dirty="0"/>
          </a:p>
        </p:txBody>
      </p:sp>
      <p:sp>
        <p:nvSpPr>
          <p:cNvPr id="4" name="Slide Number Placeholder 3"/>
          <p:cNvSpPr>
            <a:spLocks noGrp="1"/>
          </p:cNvSpPr>
          <p:nvPr>
            <p:ph type="sldNum" sz="quarter" idx="10"/>
          </p:nvPr>
        </p:nvSpPr>
        <p:spPr/>
        <p:txBody>
          <a:bodyPr/>
          <a:lstStyle/>
          <a:p>
            <a:fld id="{D0E5AF82-C990-465F-AB10-7457B6E6E371}" type="slidenum">
              <a:rPr lang="en-CA" smtClean="0"/>
              <a:t>9</a:t>
            </a:fld>
            <a:endParaRPr lang="en-CA"/>
          </a:p>
        </p:txBody>
      </p:sp>
    </p:spTree>
    <p:extLst>
      <p:ext uri="{BB962C8B-B14F-4D97-AF65-F5344CB8AC3E}">
        <p14:creationId xmlns:p14="http://schemas.microsoft.com/office/powerpoint/2010/main" val="30489749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D0E5AF82-C990-465F-AB10-7457B6E6E371}" type="slidenum">
              <a:rPr lang="en-CA" smtClean="0"/>
              <a:t>10</a:t>
            </a:fld>
            <a:endParaRPr lang="en-CA"/>
          </a:p>
        </p:txBody>
      </p:sp>
    </p:spTree>
    <p:extLst>
      <p:ext uri="{BB962C8B-B14F-4D97-AF65-F5344CB8AC3E}">
        <p14:creationId xmlns:p14="http://schemas.microsoft.com/office/powerpoint/2010/main" val="27014027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Ontario,</a:t>
            </a:r>
            <a:r>
              <a:rPr lang="en-US" baseline="0" dirty="0"/>
              <a:t> many systems send up 85% of calls out as ‘highest priority’ lights and sirens.</a:t>
            </a:r>
            <a:endParaRPr lang="en-CA" dirty="0"/>
          </a:p>
        </p:txBody>
      </p:sp>
      <p:sp>
        <p:nvSpPr>
          <p:cNvPr id="4" name="Slide Number Placeholder 3"/>
          <p:cNvSpPr>
            <a:spLocks noGrp="1"/>
          </p:cNvSpPr>
          <p:nvPr>
            <p:ph type="sldNum" sz="quarter" idx="10"/>
          </p:nvPr>
        </p:nvSpPr>
        <p:spPr/>
        <p:txBody>
          <a:bodyPr/>
          <a:lstStyle/>
          <a:p>
            <a:fld id="{D0E5AF82-C990-465F-AB10-7457B6E6E371}" type="slidenum">
              <a:rPr lang="en-CA" smtClean="0"/>
              <a:t>11</a:t>
            </a:fld>
            <a:endParaRPr lang="en-CA"/>
          </a:p>
        </p:txBody>
      </p:sp>
    </p:spTree>
    <p:extLst>
      <p:ext uri="{BB962C8B-B14F-4D97-AF65-F5344CB8AC3E}">
        <p14:creationId xmlns:p14="http://schemas.microsoft.com/office/powerpoint/2010/main" val="9436313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Time on outcomes (in</a:t>
            </a:r>
            <a:r>
              <a:rPr lang="en-US" baseline="0" dirty="0"/>
              <a:t> what circumstances does time have an impact on outcome?)</a:t>
            </a:r>
          </a:p>
          <a:p>
            <a:r>
              <a:rPr lang="en-US" baseline="0" dirty="0"/>
              <a:t>Patient attitudes (what do patients expect when 911 is used?)</a:t>
            </a:r>
          </a:p>
          <a:p>
            <a:endParaRPr lang="en-US" baseline="0" dirty="0"/>
          </a:p>
        </p:txBody>
      </p:sp>
      <p:sp>
        <p:nvSpPr>
          <p:cNvPr id="4" name="Slide Number Placeholder 3"/>
          <p:cNvSpPr>
            <a:spLocks noGrp="1"/>
          </p:cNvSpPr>
          <p:nvPr>
            <p:ph type="sldNum" sz="quarter" idx="10"/>
          </p:nvPr>
        </p:nvSpPr>
        <p:spPr/>
        <p:txBody>
          <a:bodyPr/>
          <a:lstStyle/>
          <a:p>
            <a:fld id="{D0E5AF82-C990-465F-AB10-7457B6E6E371}" type="slidenum">
              <a:rPr lang="en-CA" smtClean="0"/>
              <a:t>12</a:t>
            </a:fld>
            <a:endParaRPr lang="en-CA"/>
          </a:p>
        </p:txBody>
      </p:sp>
    </p:spTree>
    <p:extLst>
      <p:ext uri="{BB962C8B-B14F-4D97-AF65-F5344CB8AC3E}">
        <p14:creationId xmlns:p14="http://schemas.microsoft.com/office/powerpoint/2010/main" val="12182103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Of the cases for which time was a factor, 86% were </a:t>
            </a:r>
            <a:r>
              <a:rPr lang="en-US" dirty="0" err="1"/>
              <a:t>OHCA</a:t>
            </a:r>
            <a:r>
              <a:rPr lang="en-US" dirty="0"/>
              <a:t>; the remaining 14% of time-sensitive cases included </a:t>
            </a:r>
            <a:r>
              <a:rPr lang="en-US" dirty="0" err="1"/>
              <a:t>haemodynamically</a:t>
            </a:r>
            <a:r>
              <a:rPr lang="en-US" dirty="0"/>
              <a:t> unstable trauma, </a:t>
            </a:r>
            <a:r>
              <a:rPr lang="en-US" dirty="0" err="1"/>
              <a:t>neurotrauma</a:t>
            </a:r>
            <a:r>
              <a:rPr lang="en-US" dirty="0"/>
              <a:t>, stroke, testicular torsion, ventricular </a:t>
            </a:r>
            <a:r>
              <a:rPr lang="en-CA" dirty="0"/>
              <a:t>fibrillation, and ventricular tachycardia. </a:t>
            </a:r>
            <a:r>
              <a:rPr lang="en-US" dirty="0"/>
              <a:t>These are known to be highly time-sensitive emergencies, but they do not represent a large </a:t>
            </a:r>
            <a:r>
              <a:rPr lang="en-CA" dirty="0"/>
              <a:t>volume of EMS calls.</a:t>
            </a:r>
            <a:endParaRPr lang="en-US" dirty="0"/>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Of the 84 articles included in the study, 70% evaluated out-of-hospital cardiac arrest (</a:t>
            </a:r>
            <a:r>
              <a:rPr lang="en-US" sz="1200" b="0" i="0" u="none" strike="noStrike" kern="1200" baseline="0" dirty="0" err="1">
                <a:solidFill>
                  <a:schemeClr val="tx1"/>
                </a:solidFill>
                <a:latin typeface="+mn-lt"/>
                <a:ea typeface="+mn-ea"/>
                <a:cs typeface="+mn-cs"/>
              </a:rPr>
              <a:t>OHCA</a:t>
            </a:r>
            <a:r>
              <a:rPr lang="en-US" sz="1200" b="0" i="0" u="none" strike="noStrike" kern="1200" baseline="0" dirty="0">
                <a:solidFill>
                  <a:schemeClr val="tx1"/>
                </a:solidFill>
                <a:latin typeface="+mn-lt"/>
                <a:ea typeface="+mn-ea"/>
                <a:cs typeface="+mn-cs"/>
              </a:rPr>
              <a:t>) patients,</a:t>
            </a:r>
          </a:p>
          <a:p>
            <a:r>
              <a:rPr lang="en-US" sz="1200" b="0" i="0" u="none" strike="noStrike" kern="1200" baseline="0" dirty="0">
                <a:solidFill>
                  <a:schemeClr val="tx1"/>
                </a:solidFill>
                <a:latin typeface="+mn-lt"/>
                <a:ea typeface="+mn-ea"/>
                <a:cs typeface="+mn-cs"/>
              </a:rPr>
              <a:t>15% evaluated trauma patients, 7% evaluated a subset of patient presentations (multiple), 4%</a:t>
            </a:r>
          </a:p>
          <a:p>
            <a:r>
              <a:rPr lang="en-US" sz="1200" b="0" i="0" u="none" strike="noStrike" kern="1200" baseline="0" dirty="0">
                <a:solidFill>
                  <a:schemeClr val="tx1"/>
                </a:solidFill>
                <a:latin typeface="+mn-lt"/>
                <a:ea typeface="+mn-ea"/>
                <a:cs typeface="+mn-cs"/>
              </a:rPr>
              <a:t>evaluated stroke patients, and 4% evaluated other presentations (including testicular torsion, heart</a:t>
            </a:r>
          </a:p>
          <a:p>
            <a:r>
              <a:rPr lang="en-CA" sz="1200" b="0" i="0" u="none" strike="noStrike" kern="1200" baseline="0" dirty="0">
                <a:solidFill>
                  <a:schemeClr val="tx1"/>
                </a:solidFill>
                <a:latin typeface="+mn-lt"/>
                <a:ea typeface="+mn-ea"/>
                <a:cs typeface="+mn-cs"/>
              </a:rPr>
              <a:t>failure, ventricular fibrillation, ventricular tachycardia, or sepsis).</a:t>
            </a:r>
          </a:p>
          <a:p>
            <a:r>
              <a:rPr lang="en-US" sz="1200" b="0" i="0" u="none" strike="noStrike" kern="1200" baseline="0" dirty="0">
                <a:solidFill>
                  <a:schemeClr val="tx1"/>
                </a:solidFill>
                <a:latin typeface="+mn-lt"/>
                <a:ea typeface="+mn-ea"/>
                <a:cs typeface="+mn-cs"/>
              </a:rPr>
              <a:t>● As such, the current literature on EMS response times is very limited with respect to diversity of patient</a:t>
            </a:r>
          </a:p>
          <a:p>
            <a:r>
              <a:rPr lang="en-CA" sz="1200" b="0" i="0" u="none" strike="noStrike" kern="1200" baseline="0" dirty="0">
                <a:solidFill>
                  <a:schemeClr val="tx1"/>
                </a:solidFill>
                <a:latin typeface="+mn-lt"/>
                <a:ea typeface="+mn-ea"/>
                <a:cs typeface="+mn-cs"/>
              </a:rPr>
              <a:t>presentation.</a:t>
            </a:r>
          </a:p>
          <a:p>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OHCA</a:t>
            </a:r>
            <a:r>
              <a:rPr lang="en-US" sz="1200" b="0" i="0" u="none" strike="noStrike" kern="1200" baseline="0" dirty="0">
                <a:solidFill>
                  <a:schemeClr val="tx1"/>
                </a:solidFill>
                <a:latin typeface="+mn-lt"/>
                <a:ea typeface="+mn-ea"/>
                <a:cs typeface="+mn-cs"/>
              </a:rPr>
              <a:t> accounts for a very small portion of patient presentations, yet it represents the</a:t>
            </a:r>
          </a:p>
          <a:p>
            <a:r>
              <a:rPr lang="en-US" sz="1200" b="0" i="0" u="none" strike="noStrike" kern="1200" baseline="0" dirty="0">
                <a:solidFill>
                  <a:schemeClr val="tx1"/>
                </a:solidFill>
                <a:latin typeface="+mn-lt"/>
                <a:ea typeface="+mn-ea"/>
                <a:cs typeface="+mn-cs"/>
              </a:rPr>
              <a:t>overwhelming majority of the literature on response times.</a:t>
            </a:r>
          </a:p>
          <a:p>
            <a:r>
              <a:rPr lang="en-US" sz="1200" b="0" i="0" u="none" strike="noStrike" kern="1200" baseline="0" dirty="0">
                <a:solidFill>
                  <a:schemeClr val="tx1"/>
                </a:solidFill>
                <a:latin typeface="+mn-lt"/>
                <a:ea typeface="+mn-ea"/>
                <a:cs typeface="+mn-cs"/>
              </a:rPr>
              <a:t>● The impact of EMS response time on more common patient presentations, such as falls, mental health</a:t>
            </a:r>
          </a:p>
          <a:p>
            <a:r>
              <a:rPr lang="en-US" sz="1200" b="0" i="0" u="none" strike="noStrike" kern="1200" baseline="0" dirty="0">
                <a:solidFill>
                  <a:schemeClr val="tx1"/>
                </a:solidFill>
                <a:latin typeface="+mn-lt"/>
                <a:ea typeface="+mn-ea"/>
                <a:cs typeface="+mn-cs"/>
              </a:rPr>
              <a:t>crises, or general illness/weakness, are not sufficiently captured in the literature.</a:t>
            </a:r>
            <a:endParaRPr lang="en-CA" dirty="0"/>
          </a:p>
        </p:txBody>
      </p:sp>
      <p:sp>
        <p:nvSpPr>
          <p:cNvPr id="4" name="Slide Number Placeholder 3"/>
          <p:cNvSpPr>
            <a:spLocks noGrp="1"/>
          </p:cNvSpPr>
          <p:nvPr>
            <p:ph type="sldNum" sz="quarter" idx="10"/>
          </p:nvPr>
        </p:nvSpPr>
        <p:spPr/>
        <p:txBody>
          <a:bodyPr/>
          <a:lstStyle/>
          <a:p>
            <a:fld id="{D0E5AF82-C990-465F-AB10-7457B6E6E371}" type="slidenum">
              <a:rPr lang="en-CA" smtClean="0"/>
              <a:t>14</a:t>
            </a:fld>
            <a:endParaRPr lang="en-CA"/>
          </a:p>
        </p:txBody>
      </p:sp>
    </p:spTree>
    <p:extLst>
      <p:ext uri="{BB962C8B-B14F-4D97-AF65-F5344CB8AC3E}">
        <p14:creationId xmlns:p14="http://schemas.microsoft.com/office/powerpoint/2010/main" val="42411674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Dr. M</a:t>
            </a:r>
            <a:endParaRPr lang="en-CA" dirty="0"/>
          </a:p>
        </p:txBody>
      </p:sp>
      <p:sp>
        <p:nvSpPr>
          <p:cNvPr id="4" name="Slide Number Placeholder 3"/>
          <p:cNvSpPr>
            <a:spLocks noGrp="1"/>
          </p:cNvSpPr>
          <p:nvPr>
            <p:ph type="sldNum" sz="quarter" idx="10"/>
          </p:nvPr>
        </p:nvSpPr>
        <p:spPr/>
        <p:txBody>
          <a:bodyPr/>
          <a:lstStyle/>
          <a:p>
            <a:fld id="{D0E5AF82-C990-465F-AB10-7457B6E6E371}" type="slidenum">
              <a:rPr lang="en-CA" smtClean="0"/>
              <a:t>15</a:t>
            </a:fld>
            <a:endParaRPr lang="en-CA"/>
          </a:p>
        </p:txBody>
      </p:sp>
    </p:spTree>
    <p:extLst>
      <p:ext uri="{BB962C8B-B14F-4D97-AF65-F5344CB8AC3E}">
        <p14:creationId xmlns:p14="http://schemas.microsoft.com/office/powerpoint/2010/main" val="13183450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BCFC4B-BA5D-451C-AC67-E20DB2ECD8D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3F04B38-9268-49A6-B469-5A96DF9FEBA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3B52B2C-D0EF-4B1C-B3D3-27F606561836}"/>
              </a:ext>
            </a:extLst>
          </p:cNvPr>
          <p:cNvSpPr>
            <a:spLocks noGrp="1"/>
          </p:cNvSpPr>
          <p:nvPr>
            <p:ph type="dt" sz="half" idx="10"/>
          </p:nvPr>
        </p:nvSpPr>
        <p:spPr/>
        <p:txBody>
          <a:bodyPr/>
          <a:lstStyle/>
          <a:p>
            <a:fld id="{E212A717-E9C8-4D5F-9ED6-28796A36E760}" type="datetimeFigureOut">
              <a:rPr lang="en-US" smtClean="0"/>
              <a:t>3/23/2021</a:t>
            </a:fld>
            <a:endParaRPr lang="en-US"/>
          </a:p>
        </p:txBody>
      </p:sp>
      <p:sp>
        <p:nvSpPr>
          <p:cNvPr id="5" name="Footer Placeholder 4">
            <a:extLst>
              <a:ext uri="{FF2B5EF4-FFF2-40B4-BE49-F238E27FC236}">
                <a16:creationId xmlns:a16="http://schemas.microsoft.com/office/drawing/2014/main" id="{4755F072-B3DB-48A9-A59D-993B7925BD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176D9DA-0F64-4235-8598-9F2165A40DDC}"/>
              </a:ext>
            </a:extLst>
          </p:cNvPr>
          <p:cNvSpPr>
            <a:spLocks noGrp="1"/>
          </p:cNvSpPr>
          <p:nvPr>
            <p:ph type="sldNum" sz="quarter" idx="12"/>
          </p:nvPr>
        </p:nvSpPr>
        <p:spPr/>
        <p:txBody>
          <a:bodyPr/>
          <a:lstStyle/>
          <a:p>
            <a:fld id="{7899078C-C545-4447-9BA2-4117112EC738}" type="slidenum">
              <a:rPr lang="en-US" smtClean="0"/>
              <a:t>‹#›</a:t>
            </a:fld>
            <a:endParaRPr lang="en-US"/>
          </a:p>
        </p:txBody>
      </p:sp>
    </p:spTree>
    <p:extLst>
      <p:ext uri="{BB962C8B-B14F-4D97-AF65-F5344CB8AC3E}">
        <p14:creationId xmlns:p14="http://schemas.microsoft.com/office/powerpoint/2010/main" val="9990001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7F0044-CE2F-4A65-832D-FF3B917FF95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E2DB8BD-FB6E-4EF2-BE98-1D74CB7F477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AF7311C-29C4-42EC-B0CA-DEC1A3A324BD}"/>
              </a:ext>
            </a:extLst>
          </p:cNvPr>
          <p:cNvSpPr>
            <a:spLocks noGrp="1"/>
          </p:cNvSpPr>
          <p:nvPr>
            <p:ph type="dt" sz="half" idx="10"/>
          </p:nvPr>
        </p:nvSpPr>
        <p:spPr/>
        <p:txBody>
          <a:bodyPr/>
          <a:lstStyle/>
          <a:p>
            <a:fld id="{E212A717-E9C8-4D5F-9ED6-28796A36E760}" type="datetimeFigureOut">
              <a:rPr lang="en-US" smtClean="0"/>
              <a:t>3/23/2021</a:t>
            </a:fld>
            <a:endParaRPr lang="en-US"/>
          </a:p>
        </p:txBody>
      </p:sp>
      <p:sp>
        <p:nvSpPr>
          <p:cNvPr id="5" name="Footer Placeholder 4">
            <a:extLst>
              <a:ext uri="{FF2B5EF4-FFF2-40B4-BE49-F238E27FC236}">
                <a16:creationId xmlns:a16="http://schemas.microsoft.com/office/drawing/2014/main" id="{D0B93709-9C9A-41EC-8B9A-01AF0E74793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6FA6352-08C1-4BF2-8BA3-B75BBD9957DA}"/>
              </a:ext>
            </a:extLst>
          </p:cNvPr>
          <p:cNvSpPr>
            <a:spLocks noGrp="1"/>
          </p:cNvSpPr>
          <p:nvPr>
            <p:ph type="sldNum" sz="quarter" idx="12"/>
          </p:nvPr>
        </p:nvSpPr>
        <p:spPr/>
        <p:txBody>
          <a:bodyPr/>
          <a:lstStyle/>
          <a:p>
            <a:fld id="{7899078C-C545-4447-9BA2-4117112EC738}" type="slidenum">
              <a:rPr lang="en-US" smtClean="0"/>
              <a:t>‹#›</a:t>
            </a:fld>
            <a:endParaRPr lang="en-US"/>
          </a:p>
        </p:txBody>
      </p:sp>
    </p:spTree>
    <p:extLst>
      <p:ext uri="{BB962C8B-B14F-4D97-AF65-F5344CB8AC3E}">
        <p14:creationId xmlns:p14="http://schemas.microsoft.com/office/powerpoint/2010/main" val="36645271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362507A-0C4C-462C-8B30-FC140119397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D31AB91-126A-4D74-8367-6E16CEE604D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8C6DC3-5473-4635-99FE-05A779DAF368}"/>
              </a:ext>
            </a:extLst>
          </p:cNvPr>
          <p:cNvSpPr>
            <a:spLocks noGrp="1"/>
          </p:cNvSpPr>
          <p:nvPr>
            <p:ph type="dt" sz="half" idx="10"/>
          </p:nvPr>
        </p:nvSpPr>
        <p:spPr/>
        <p:txBody>
          <a:bodyPr/>
          <a:lstStyle/>
          <a:p>
            <a:fld id="{E212A717-E9C8-4D5F-9ED6-28796A36E760}" type="datetimeFigureOut">
              <a:rPr lang="en-US" smtClean="0"/>
              <a:t>3/23/2021</a:t>
            </a:fld>
            <a:endParaRPr lang="en-US"/>
          </a:p>
        </p:txBody>
      </p:sp>
      <p:sp>
        <p:nvSpPr>
          <p:cNvPr id="5" name="Footer Placeholder 4">
            <a:extLst>
              <a:ext uri="{FF2B5EF4-FFF2-40B4-BE49-F238E27FC236}">
                <a16:creationId xmlns:a16="http://schemas.microsoft.com/office/drawing/2014/main" id="{E09531D6-D911-4626-8FEA-C9124A5526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BDC51DE-D9BC-4CA1-9495-91CDDF7696AF}"/>
              </a:ext>
            </a:extLst>
          </p:cNvPr>
          <p:cNvSpPr>
            <a:spLocks noGrp="1"/>
          </p:cNvSpPr>
          <p:nvPr>
            <p:ph type="sldNum" sz="quarter" idx="12"/>
          </p:nvPr>
        </p:nvSpPr>
        <p:spPr/>
        <p:txBody>
          <a:bodyPr/>
          <a:lstStyle/>
          <a:p>
            <a:fld id="{7899078C-C545-4447-9BA2-4117112EC738}" type="slidenum">
              <a:rPr lang="en-US" smtClean="0"/>
              <a:t>‹#›</a:t>
            </a:fld>
            <a:endParaRPr lang="en-US"/>
          </a:p>
        </p:txBody>
      </p:sp>
    </p:spTree>
    <p:extLst>
      <p:ext uri="{BB962C8B-B14F-4D97-AF65-F5344CB8AC3E}">
        <p14:creationId xmlns:p14="http://schemas.microsoft.com/office/powerpoint/2010/main" val="15127324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40983810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603331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983884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040084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09600" y="2174876"/>
            <a:ext cx="5386917" cy="36925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93368" y="2174876"/>
            <a:ext cx="5389033" cy="36925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937428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36270207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877611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5943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4323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Tree>
    <p:extLst>
      <p:ext uri="{BB962C8B-B14F-4D97-AF65-F5344CB8AC3E}">
        <p14:creationId xmlns:p14="http://schemas.microsoft.com/office/powerpoint/2010/main" val="13564505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FD2F7F-0088-43A9-8D13-638F2303035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7923425-D0FE-47C5-8170-D8AA4D0F7DC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847D0C-6681-4B65-BA1D-64F395A28BBA}"/>
              </a:ext>
            </a:extLst>
          </p:cNvPr>
          <p:cNvSpPr>
            <a:spLocks noGrp="1"/>
          </p:cNvSpPr>
          <p:nvPr>
            <p:ph type="dt" sz="half" idx="10"/>
          </p:nvPr>
        </p:nvSpPr>
        <p:spPr/>
        <p:txBody>
          <a:bodyPr/>
          <a:lstStyle/>
          <a:p>
            <a:fld id="{E212A717-E9C8-4D5F-9ED6-28796A36E760}" type="datetimeFigureOut">
              <a:rPr lang="en-US" smtClean="0"/>
              <a:t>3/23/2021</a:t>
            </a:fld>
            <a:endParaRPr lang="en-US"/>
          </a:p>
        </p:txBody>
      </p:sp>
      <p:sp>
        <p:nvSpPr>
          <p:cNvPr id="5" name="Footer Placeholder 4">
            <a:extLst>
              <a:ext uri="{FF2B5EF4-FFF2-40B4-BE49-F238E27FC236}">
                <a16:creationId xmlns:a16="http://schemas.microsoft.com/office/drawing/2014/main" id="{F44D3102-879B-4E84-8687-6B09EF2A69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0E12E9F-4025-4F55-BAEA-FC1F0F4B749A}"/>
              </a:ext>
            </a:extLst>
          </p:cNvPr>
          <p:cNvSpPr>
            <a:spLocks noGrp="1"/>
          </p:cNvSpPr>
          <p:nvPr>
            <p:ph type="sldNum" sz="quarter" idx="12"/>
          </p:nvPr>
        </p:nvSpPr>
        <p:spPr/>
        <p:txBody>
          <a:bodyPr/>
          <a:lstStyle/>
          <a:p>
            <a:fld id="{7899078C-C545-4447-9BA2-4117112EC738}" type="slidenum">
              <a:rPr lang="en-US" smtClean="0"/>
              <a:t>‹#›</a:t>
            </a:fld>
            <a:endParaRPr lang="en-US"/>
          </a:p>
        </p:txBody>
      </p:sp>
    </p:spTree>
    <p:extLst>
      <p:ext uri="{BB962C8B-B14F-4D97-AF65-F5344CB8AC3E}">
        <p14:creationId xmlns:p14="http://schemas.microsoft.com/office/powerpoint/2010/main" val="56577600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5000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Tree>
    <p:extLst>
      <p:ext uri="{BB962C8B-B14F-4D97-AF65-F5344CB8AC3E}">
        <p14:creationId xmlns:p14="http://schemas.microsoft.com/office/powerpoint/2010/main" val="327517191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C32DEB-A6FF-4BB4-B8A7-0130F2ADE644}"/>
              </a:ext>
            </a:extLst>
          </p:cNvPr>
          <p:cNvSpPr>
            <a:spLocks noGrp="1"/>
          </p:cNvSpPr>
          <p:nvPr>
            <p:ph type="title"/>
          </p:nvPr>
        </p:nvSpPr>
        <p:spPr/>
        <p:txBody>
          <a:bodyPr/>
          <a:lstStyle/>
          <a:p>
            <a:r>
              <a:rPr lang="en-US"/>
              <a:t>Click to edit Master title style</a:t>
            </a:r>
          </a:p>
        </p:txBody>
      </p:sp>
      <p:sp>
        <p:nvSpPr>
          <p:cNvPr id="4" name="Content Placeholder 3">
            <a:extLst>
              <a:ext uri="{FF2B5EF4-FFF2-40B4-BE49-F238E27FC236}">
                <a16:creationId xmlns:a16="http://schemas.microsoft.com/office/drawing/2014/main" id="{BB401889-1FBF-478B-82DC-40606483B0FC}"/>
              </a:ext>
            </a:extLst>
          </p:cNvPr>
          <p:cNvSpPr>
            <a:spLocks noGrp="1"/>
          </p:cNvSpPr>
          <p:nvPr>
            <p:ph sz="quarter" idx="10"/>
          </p:nvPr>
        </p:nvSpPr>
        <p:spPr>
          <a:xfrm>
            <a:off x="838200" y="2336802"/>
            <a:ext cx="10515600" cy="3216275"/>
          </a:xfrm>
        </p:spPr>
        <p:txBody>
          <a:bodyPr/>
          <a:lstStyle>
            <a:lvl1pPr marL="0" indent="0">
              <a:buNone/>
              <a:defRPr/>
            </a:lvl1pPr>
          </a:lstStyle>
          <a:p>
            <a:pPr lvl="0"/>
            <a:endParaRPr lang="en-US" dirty="0"/>
          </a:p>
        </p:txBody>
      </p:sp>
    </p:spTree>
    <p:extLst>
      <p:ext uri="{BB962C8B-B14F-4D97-AF65-F5344CB8AC3E}">
        <p14:creationId xmlns:p14="http://schemas.microsoft.com/office/powerpoint/2010/main" val="14829310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BA1826-1B3E-4E2E-8D6C-93BCEAA3D6C6}"/>
              </a:ext>
            </a:extLst>
          </p:cNvPr>
          <p:cNvSpPr>
            <a:spLocks noGrp="1"/>
          </p:cNvSpPr>
          <p:nvPr>
            <p:ph type="ctrTitle"/>
          </p:nvPr>
        </p:nvSpPr>
        <p:spPr>
          <a:xfrm>
            <a:off x="2107200" y="1096965"/>
            <a:ext cx="7977600" cy="2085696"/>
          </a:xfrm>
        </p:spPr>
        <p:txBody>
          <a:bodyPr anchor="b">
            <a:normAutofit/>
          </a:bodyPr>
          <a:lstStyle>
            <a:lvl1pPr algn="ctr">
              <a:defRPr sz="48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AAB5F0CE-1714-4650-9690-5676C06349A0}"/>
              </a:ext>
            </a:extLst>
          </p:cNvPr>
          <p:cNvSpPr>
            <a:spLocks noGrp="1"/>
          </p:cNvSpPr>
          <p:nvPr>
            <p:ph type="subTitle" idx="1"/>
          </p:nvPr>
        </p:nvSpPr>
        <p:spPr>
          <a:xfrm>
            <a:off x="3216000" y="3945771"/>
            <a:ext cx="5760000" cy="1832730"/>
          </a:xfrm>
        </p:spPr>
        <p:txBody>
          <a:bodyPr>
            <a:normAutofit/>
          </a:bodyPr>
          <a:lstStyle>
            <a:lvl1pPr marL="0" indent="0" algn="ctr">
              <a:lnSpc>
                <a:spcPct val="125000"/>
              </a:lnSpc>
              <a:buNone/>
              <a:defRPr sz="2400" i="0" spc="5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BFD0CA85-BF38-4762-934C-D00F2047C2D1}"/>
              </a:ext>
            </a:extLst>
          </p:cNvPr>
          <p:cNvSpPr>
            <a:spLocks noGrp="1"/>
          </p:cNvSpPr>
          <p:nvPr>
            <p:ph type="dt" sz="half" idx="10"/>
          </p:nvPr>
        </p:nvSpPr>
        <p:spPr/>
        <p:txBody>
          <a:bodyPr/>
          <a:lstStyle/>
          <a:p>
            <a:fld id="{4EC743F4-8769-40B4-85DF-6CB8DE9F66AA}" type="datetimeFigureOut">
              <a:rPr lang="en-US" smtClean="0"/>
              <a:t>3/23/2021</a:t>
            </a:fld>
            <a:endParaRPr lang="en-US"/>
          </a:p>
        </p:txBody>
      </p:sp>
      <p:sp>
        <p:nvSpPr>
          <p:cNvPr id="5" name="Footer Placeholder 4">
            <a:extLst>
              <a:ext uri="{FF2B5EF4-FFF2-40B4-BE49-F238E27FC236}">
                <a16:creationId xmlns:a16="http://schemas.microsoft.com/office/drawing/2014/main" id="{649CA3C9-6579-49D9-A5FD-20231FB4B3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9B94FE-6287-4D49-B0E5-FE9A9BA75A0C}"/>
              </a:ext>
            </a:extLst>
          </p:cNvPr>
          <p:cNvSpPr>
            <a:spLocks noGrp="1"/>
          </p:cNvSpPr>
          <p:nvPr>
            <p:ph type="sldNum" sz="quarter" idx="12"/>
          </p:nvPr>
        </p:nvSpPr>
        <p:spPr/>
        <p:txBody>
          <a:bodyPr/>
          <a:lstStyle/>
          <a:p>
            <a:fld id="{FF2BD96E-3838-45D2-9031-D3AF67C920A5}" type="slidenum">
              <a:rPr lang="en-US" smtClean="0"/>
              <a:t>‹#›</a:t>
            </a:fld>
            <a:endParaRPr lang="en-US"/>
          </a:p>
        </p:txBody>
      </p:sp>
      <p:cxnSp>
        <p:nvCxnSpPr>
          <p:cNvPr id="7" name="Straight Connector 6">
            <a:extLst>
              <a:ext uri="{FF2B5EF4-FFF2-40B4-BE49-F238E27FC236}">
                <a16:creationId xmlns:a16="http://schemas.microsoft.com/office/drawing/2014/main" id="{AE0C0B2A-3FD1-4235-A16E-0ED1E028A93E}"/>
              </a:ext>
            </a:extLst>
          </p:cNvPr>
          <p:cNvCxnSpPr>
            <a:cxnSpLocks/>
          </p:cNvCxnSpPr>
          <p:nvPr/>
        </p:nvCxnSpPr>
        <p:spPr>
          <a:xfrm>
            <a:off x="5826000" y="3525773"/>
            <a:ext cx="540000"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grpSp>
        <p:nvGrpSpPr>
          <p:cNvPr id="8" name="Group 7">
            <a:extLst>
              <a:ext uri="{FF2B5EF4-FFF2-40B4-BE49-F238E27FC236}">
                <a16:creationId xmlns:a16="http://schemas.microsoft.com/office/drawing/2014/main" id="{9494E066-0146-46E9-BAF1-C33240ABA294}"/>
              </a:ext>
            </a:extLst>
          </p:cNvPr>
          <p:cNvGrpSpPr/>
          <p:nvPr/>
        </p:nvGrpSpPr>
        <p:grpSpPr>
          <a:xfrm rot="2700000">
            <a:off x="10127693" y="4178240"/>
            <a:ext cx="633413" cy="1862138"/>
            <a:chOff x="5959192" y="333389"/>
            <a:chExt cx="633413" cy="1862138"/>
          </a:xfrm>
        </p:grpSpPr>
        <p:grpSp>
          <p:nvGrpSpPr>
            <p:cNvPr id="9" name="Group 8">
              <a:extLst>
                <a:ext uri="{FF2B5EF4-FFF2-40B4-BE49-F238E27FC236}">
                  <a16:creationId xmlns:a16="http://schemas.microsoft.com/office/drawing/2014/main" id="{B02BD80B-C499-4DAC-9580-575B04F8658F}"/>
                </a:ext>
              </a:extLst>
            </p:cNvPr>
            <p:cNvGrpSpPr/>
            <p:nvPr/>
          </p:nvGrpSpPr>
          <p:grpSpPr>
            <a:xfrm>
              <a:off x="5959192" y="333389"/>
              <a:ext cx="633413" cy="1419225"/>
              <a:chOff x="5959192" y="333389"/>
              <a:chExt cx="633413" cy="1419225"/>
            </a:xfrm>
          </p:grpSpPr>
          <p:sp>
            <p:nvSpPr>
              <p:cNvPr id="11" name="Freeform 68">
                <a:extLst>
                  <a:ext uri="{FF2B5EF4-FFF2-40B4-BE49-F238E27FC236}">
                    <a16:creationId xmlns:a16="http://schemas.microsoft.com/office/drawing/2014/main" id="{CCF069F3-858C-4C67-90C2-46017C3D4CEB}"/>
                  </a:ext>
                </a:extLst>
              </p:cNvPr>
              <p:cNvSpPr>
                <a:spLocks/>
              </p:cNvSpPr>
              <p:nvPr/>
            </p:nvSpPr>
            <p:spPr bwMode="auto">
              <a:xfrm>
                <a:off x="5959192" y="333389"/>
                <a:ext cx="319088" cy="1419225"/>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69">
                <a:extLst>
                  <a:ext uri="{FF2B5EF4-FFF2-40B4-BE49-F238E27FC236}">
                    <a16:creationId xmlns:a16="http://schemas.microsoft.com/office/drawing/2014/main" id="{8A1FFA52-DFA8-4A81-8A85-50BE13257F51}"/>
                  </a:ext>
                </a:extLst>
              </p:cNvPr>
              <p:cNvSpPr>
                <a:spLocks/>
              </p:cNvSpPr>
              <p:nvPr/>
            </p:nvSpPr>
            <p:spPr bwMode="auto">
              <a:xfrm>
                <a:off x="6278280" y="333389"/>
                <a:ext cx="314325" cy="1419225"/>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a:p>
            </p:txBody>
          </p:sp>
        </p:grpSp>
        <p:sp>
          <p:nvSpPr>
            <p:cNvPr id="10" name="Line 70">
              <a:extLst>
                <a:ext uri="{FF2B5EF4-FFF2-40B4-BE49-F238E27FC236}">
                  <a16:creationId xmlns:a16="http://schemas.microsoft.com/office/drawing/2014/main" id="{BAEDA471-60CB-4A0C-B9AD-B2B3C51EA2FD}"/>
                </a:ext>
              </a:extLst>
            </p:cNvPr>
            <p:cNvSpPr>
              <a:spLocks noChangeShapeType="1"/>
            </p:cNvSpPr>
            <p:nvPr/>
          </p:nvSpPr>
          <p:spPr bwMode="auto">
            <a:xfrm flipV="1">
              <a:off x="6278280" y="333389"/>
              <a:ext cx="0" cy="1862138"/>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205765735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732E59-6597-437B-B2F8-E2DD1F86A8F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0E3BC1D-912E-4012-84AC-A509C9EF4F4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E977110C-4AA3-4101-B3BD-140B90AF99C9}"/>
              </a:ext>
            </a:extLst>
          </p:cNvPr>
          <p:cNvSpPr>
            <a:spLocks noGrp="1"/>
          </p:cNvSpPr>
          <p:nvPr>
            <p:ph type="dt" sz="half" idx="10"/>
          </p:nvPr>
        </p:nvSpPr>
        <p:spPr/>
        <p:txBody>
          <a:bodyPr/>
          <a:lstStyle/>
          <a:p>
            <a:fld id="{4EC743F4-8769-40B4-85DF-6CB8DE9F66AA}" type="datetimeFigureOut">
              <a:rPr lang="en-US" smtClean="0"/>
              <a:t>3/23/2021</a:t>
            </a:fld>
            <a:endParaRPr lang="en-US"/>
          </a:p>
        </p:txBody>
      </p:sp>
      <p:sp>
        <p:nvSpPr>
          <p:cNvPr id="5" name="Footer Placeholder 4">
            <a:extLst>
              <a:ext uri="{FF2B5EF4-FFF2-40B4-BE49-F238E27FC236}">
                <a16:creationId xmlns:a16="http://schemas.microsoft.com/office/drawing/2014/main" id="{4C50F189-4D8E-4DE6-8295-CF92FA8BFDE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5F33EC-1ACF-4D46-AEA5-A20802210B75}"/>
              </a:ext>
            </a:extLst>
          </p:cNvPr>
          <p:cNvSpPr>
            <a:spLocks noGrp="1"/>
          </p:cNvSpPr>
          <p:nvPr>
            <p:ph type="sldNum" sz="quarter" idx="12"/>
          </p:nvPr>
        </p:nvSpPr>
        <p:spPr/>
        <p:txBody>
          <a:bodyPr/>
          <a:lstStyle/>
          <a:p>
            <a:fld id="{FF2BD96E-3838-45D2-9031-D3AF67C920A5}" type="slidenum">
              <a:rPr lang="en-US" smtClean="0"/>
              <a:t>‹#›</a:t>
            </a:fld>
            <a:endParaRPr lang="en-US"/>
          </a:p>
        </p:txBody>
      </p:sp>
    </p:spTree>
    <p:extLst>
      <p:ext uri="{BB962C8B-B14F-4D97-AF65-F5344CB8AC3E}">
        <p14:creationId xmlns:p14="http://schemas.microsoft.com/office/powerpoint/2010/main" val="286405400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045267-19A7-4A3D-9658-AD3F78DD35CB}"/>
              </a:ext>
            </a:extLst>
          </p:cNvPr>
          <p:cNvSpPr>
            <a:spLocks noGrp="1"/>
          </p:cNvSpPr>
          <p:nvPr>
            <p:ph type="title"/>
          </p:nvPr>
        </p:nvSpPr>
        <p:spPr>
          <a:xfrm>
            <a:off x="990000" y="2305800"/>
            <a:ext cx="4636800" cy="2246400"/>
          </a:xfrm>
        </p:spPr>
        <p:txBody>
          <a:bodyPr anchor="ctr">
            <a:normAutofit/>
          </a:bodyPr>
          <a:lstStyle>
            <a:lvl1pPr algn="ctr">
              <a:defRPr sz="48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85F17554-5672-499F-BEB9-AB069E6D15F2}"/>
              </a:ext>
            </a:extLst>
          </p:cNvPr>
          <p:cNvSpPr>
            <a:spLocks noGrp="1"/>
          </p:cNvSpPr>
          <p:nvPr>
            <p:ph type="body" idx="1"/>
          </p:nvPr>
        </p:nvSpPr>
        <p:spPr>
          <a:xfrm>
            <a:off x="6565250" y="2305800"/>
            <a:ext cx="4636800" cy="2246400"/>
          </a:xfrm>
        </p:spPr>
        <p:txBody>
          <a:bodyPr anchor="ctr">
            <a:normAutofit/>
          </a:bodyPr>
          <a:lstStyle>
            <a:lvl1pPr marL="0" indent="0" algn="ctr">
              <a:lnSpc>
                <a:spcPct val="125000"/>
              </a:lnSpc>
              <a:buNone/>
              <a:defRPr sz="2400" i="1">
                <a:solidFill>
                  <a:schemeClr val="tx1">
                    <a:alpha val="6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0CBA3C6-C279-46AA-B4EE-5F861D83D2AC}"/>
              </a:ext>
            </a:extLst>
          </p:cNvPr>
          <p:cNvSpPr>
            <a:spLocks noGrp="1"/>
          </p:cNvSpPr>
          <p:nvPr>
            <p:ph type="dt" sz="half" idx="10"/>
          </p:nvPr>
        </p:nvSpPr>
        <p:spPr/>
        <p:txBody>
          <a:bodyPr/>
          <a:lstStyle/>
          <a:p>
            <a:fld id="{4EC743F4-8769-40B4-85DF-6CB8DE9F66AA}" type="datetimeFigureOut">
              <a:rPr lang="en-US" smtClean="0"/>
              <a:t>3/23/2021</a:t>
            </a:fld>
            <a:endParaRPr lang="en-US" dirty="0"/>
          </a:p>
        </p:txBody>
      </p:sp>
      <p:sp>
        <p:nvSpPr>
          <p:cNvPr id="5" name="Footer Placeholder 4">
            <a:extLst>
              <a:ext uri="{FF2B5EF4-FFF2-40B4-BE49-F238E27FC236}">
                <a16:creationId xmlns:a16="http://schemas.microsoft.com/office/drawing/2014/main" id="{F04C125B-DDB9-4F4E-B9E9-A747E648FC9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3D465E-E86B-42A8-B18A-9046E40D63D6}"/>
              </a:ext>
            </a:extLst>
          </p:cNvPr>
          <p:cNvSpPr>
            <a:spLocks noGrp="1"/>
          </p:cNvSpPr>
          <p:nvPr>
            <p:ph type="sldNum" sz="quarter" idx="12"/>
          </p:nvPr>
        </p:nvSpPr>
        <p:spPr/>
        <p:txBody>
          <a:bodyPr/>
          <a:lstStyle/>
          <a:p>
            <a:fld id="{FF2BD96E-3838-45D2-9031-D3AF67C920A5}" type="slidenum">
              <a:rPr lang="en-US" smtClean="0"/>
              <a:t>‹#›</a:t>
            </a:fld>
            <a:endParaRPr lang="en-US"/>
          </a:p>
        </p:txBody>
      </p:sp>
      <p:sp>
        <p:nvSpPr>
          <p:cNvPr id="7" name="Oval 6">
            <a:extLst>
              <a:ext uri="{FF2B5EF4-FFF2-40B4-BE49-F238E27FC236}">
                <a16:creationId xmlns:a16="http://schemas.microsoft.com/office/drawing/2014/main" id="{6681007E-0E57-40DB-9A98-D04E0A05937B}"/>
              </a:ext>
            </a:extLst>
          </p:cNvPr>
          <p:cNvSpPr/>
          <p:nvPr/>
        </p:nvSpPr>
        <p:spPr>
          <a:xfrm>
            <a:off x="1437136" y="649304"/>
            <a:ext cx="340415" cy="340415"/>
          </a:xfrm>
          <a:prstGeom prst="ellipse">
            <a:avLst/>
          </a:pr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pPr lvl="0"/>
            <a:endParaRPr lang="en-US">
              <a:solidFill>
                <a:schemeClr val="tx1"/>
              </a:solidFill>
            </a:endParaRPr>
          </a:p>
        </p:txBody>
      </p:sp>
      <p:grpSp>
        <p:nvGrpSpPr>
          <p:cNvPr id="8" name="Group 7">
            <a:extLst>
              <a:ext uri="{FF2B5EF4-FFF2-40B4-BE49-F238E27FC236}">
                <a16:creationId xmlns:a16="http://schemas.microsoft.com/office/drawing/2014/main" id="{4C2D7ED2-BAE3-470E-9EFF-F2A49EDD9767}"/>
              </a:ext>
            </a:extLst>
          </p:cNvPr>
          <p:cNvGrpSpPr/>
          <p:nvPr/>
        </p:nvGrpSpPr>
        <p:grpSpPr>
          <a:xfrm rot="10800000">
            <a:off x="1079500" y="952167"/>
            <a:ext cx="641184" cy="1069728"/>
            <a:chOff x="6484111" y="2967038"/>
            <a:chExt cx="641184" cy="1069728"/>
          </a:xfrm>
        </p:grpSpPr>
        <p:grpSp>
          <p:nvGrpSpPr>
            <p:cNvPr id="9" name="Group 8">
              <a:extLst>
                <a:ext uri="{FF2B5EF4-FFF2-40B4-BE49-F238E27FC236}">
                  <a16:creationId xmlns:a16="http://schemas.microsoft.com/office/drawing/2014/main" id="{15B14D1A-9E1B-41C3-96AA-A5C40C4F9B3A}"/>
                </a:ext>
              </a:extLst>
            </p:cNvPr>
            <p:cNvGrpSpPr/>
            <p:nvPr/>
          </p:nvGrpSpPr>
          <p:grpSpPr>
            <a:xfrm>
              <a:off x="6808136" y="2967038"/>
              <a:ext cx="317159" cy="932400"/>
              <a:chOff x="6808136" y="2967038"/>
              <a:chExt cx="317159" cy="932400"/>
            </a:xfrm>
          </p:grpSpPr>
          <p:sp>
            <p:nvSpPr>
              <p:cNvPr id="14" name="Freeform 68">
                <a:extLst>
                  <a:ext uri="{FF2B5EF4-FFF2-40B4-BE49-F238E27FC236}">
                    <a16:creationId xmlns:a16="http://schemas.microsoft.com/office/drawing/2014/main" id="{00EC83EC-04A6-4533-80A5-B1817F1FB35E}"/>
                  </a:ext>
                </a:extLst>
              </p:cNvPr>
              <p:cNvSpPr>
                <a:spLocks/>
              </p:cNvSpPr>
              <p:nvPr/>
            </p:nvSpPr>
            <p:spPr bwMode="auto">
              <a:xfrm>
                <a:off x="6808136" y="2967038"/>
                <a:ext cx="159772" cy="710627"/>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5" name="Freeform 69">
                <a:extLst>
                  <a:ext uri="{FF2B5EF4-FFF2-40B4-BE49-F238E27FC236}">
                    <a16:creationId xmlns:a16="http://schemas.microsoft.com/office/drawing/2014/main" id="{BF61FF24-9074-4265-ACF4-1AEC3621B766}"/>
                  </a:ext>
                </a:extLst>
              </p:cNvPr>
              <p:cNvSpPr>
                <a:spLocks/>
              </p:cNvSpPr>
              <p:nvPr/>
            </p:nvSpPr>
            <p:spPr bwMode="auto">
              <a:xfrm>
                <a:off x="6967908" y="2967038"/>
                <a:ext cx="157387" cy="710627"/>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6" name="Line 70">
                <a:extLst>
                  <a:ext uri="{FF2B5EF4-FFF2-40B4-BE49-F238E27FC236}">
                    <a16:creationId xmlns:a16="http://schemas.microsoft.com/office/drawing/2014/main" id="{8D31D9FF-672B-4C5E-B4B2-DD86A124413F}"/>
                  </a:ext>
                </a:extLst>
              </p:cNvPr>
              <p:cNvSpPr>
                <a:spLocks noChangeShapeType="1"/>
              </p:cNvSpPr>
              <p:nvPr/>
            </p:nvSpPr>
            <p:spPr bwMode="auto">
              <a:xfrm flipV="1">
                <a:off x="6967908" y="2967038"/>
                <a:ext cx="0" cy="932400"/>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0" name="Group 9">
              <a:extLst>
                <a:ext uri="{FF2B5EF4-FFF2-40B4-BE49-F238E27FC236}">
                  <a16:creationId xmlns:a16="http://schemas.microsoft.com/office/drawing/2014/main" id="{8991EBFD-EBD5-48CE-9178-AF5B6F50D416}"/>
                </a:ext>
              </a:extLst>
            </p:cNvPr>
            <p:cNvGrpSpPr/>
            <p:nvPr/>
          </p:nvGrpSpPr>
          <p:grpSpPr>
            <a:xfrm rot="18900000" flipH="1">
              <a:off x="6484111" y="3104366"/>
              <a:ext cx="317159" cy="932400"/>
              <a:chOff x="6808136" y="2967038"/>
              <a:chExt cx="317159" cy="932400"/>
            </a:xfrm>
          </p:grpSpPr>
          <p:sp>
            <p:nvSpPr>
              <p:cNvPr id="11" name="Freeform 68">
                <a:extLst>
                  <a:ext uri="{FF2B5EF4-FFF2-40B4-BE49-F238E27FC236}">
                    <a16:creationId xmlns:a16="http://schemas.microsoft.com/office/drawing/2014/main" id="{1B45F046-3129-4A30-9402-44BA590CD1B6}"/>
                  </a:ext>
                </a:extLst>
              </p:cNvPr>
              <p:cNvSpPr>
                <a:spLocks/>
              </p:cNvSpPr>
              <p:nvPr/>
            </p:nvSpPr>
            <p:spPr bwMode="auto">
              <a:xfrm>
                <a:off x="6808136" y="2967038"/>
                <a:ext cx="159772" cy="710627"/>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69">
                <a:extLst>
                  <a:ext uri="{FF2B5EF4-FFF2-40B4-BE49-F238E27FC236}">
                    <a16:creationId xmlns:a16="http://schemas.microsoft.com/office/drawing/2014/main" id="{24589F32-BB2E-46B1-BAB5-75EA779C7A25}"/>
                  </a:ext>
                </a:extLst>
              </p:cNvPr>
              <p:cNvSpPr>
                <a:spLocks/>
              </p:cNvSpPr>
              <p:nvPr/>
            </p:nvSpPr>
            <p:spPr bwMode="auto">
              <a:xfrm>
                <a:off x="6967908" y="2967038"/>
                <a:ext cx="157387" cy="710627"/>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3" name="Line 70">
                <a:extLst>
                  <a:ext uri="{FF2B5EF4-FFF2-40B4-BE49-F238E27FC236}">
                    <a16:creationId xmlns:a16="http://schemas.microsoft.com/office/drawing/2014/main" id="{0BD46CA5-AE89-4413-AB8D-347179D88133}"/>
                  </a:ext>
                </a:extLst>
              </p:cNvPr>
              <p:cNvSpPr>
                <a:spLocks noChangeShapeType="1"/>
              </p:cNvSpPr>
              <p:nvPr/>
            </p:nvSpPr>
            <p:spPr bwMode="auto">
              <a:xfrm flipV="1">
                <a:off x="6967908" y="2967038"/>
                <a:ext cx="0" cy="932400"/>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cxnSp>
        <p:nvCxnSpPr>
          <p:cNvPr id="17" name="Straight Connector 16">
            <a:extLst>
              <a:ext uri="{FF2B5EF4-FFF2-40B4-BE49-F238E27FC236}">
                <a16:creationId xmlns:a16="http://schemas.microsoft.com/office/drawing/2014/main" id="{4043A360-3214-4DB8-BD85-C6AE48D02D3A}"/>
              </a:ext>
            </a:extLst>
          </p:cNvPr>
          <p:cNvCxnSpPr>
            <a:cxnSpLocks/>
          </p:cNvCxnSpPr>
          <p:nvPr/>
        </p:nvCxnSpPr>
        <p:spPr>
          <a:xfrm rot="16200000" flipH="1">
            <a:off x="5826000" y="3429001"/>
            <a:ext cx="540000"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3786822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84AEE3-6C7B-402E-B26D-1D079D78D307}"/>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B1101641-6BDA-433D-9393-1DDACE06701C}"/>
              </a:ext>
            </a:extLst>
          </p:cNvPr>
          <p:cNvSpPr>
            <a:spLocks noGrp="1"/>
          </p:cNvSpPr>
          <p:nvPr>
            <p:ph sz="half" idx="1"/>
          </p:nvPr>
        </p:nvSpPr>
        <p:spPr>
          <a:xfrm>
            <a:off x="989400" y="1685925"/>
            <a:ext cx="4928400" cy="4092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DB8F8D2A-A489-488D-B1E1-23F36D3E95C7}"/>
              </a:ext>
            </a:extLst>
          </p:cNvPr>
          <p:cNvSpPr>
            <a:spLocks noGrp="1"/>
          </p:cNvSpPr>
          <p:nvPr>
            <p:ph sz="half" idx="2"/>
          </p:nvPr>
        </p:nvSpPr>
        <p:spPr>
          <a:xfrm>
            <a:off x="6274202" y="1685925"/>
            <a:ext cx="4928400" cy="4092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1CA242E8-AEEF-4BBD-94E9-86F89D69522C}"/>
              </a:ext>
            </a:extLst>
          </p:cNvPr>
          <p:cNvSpPr>
            <a:spLocks noGrp="1"/>
          </p:cNvSpPr>
          <p:nvPr>
            <p:ph type="dt" sz="half" idx="10"/>
          </p:nvPr>
        </p:nvSpPr>
        <p:spPr/>
        <p:txBody>
          <a:bodyPr/>
          <a:lstStyle/>
          <a:p>
            <a:fld id="{4EC743F4-8769-40B4-85DF-6CB8DE9F66AA}" type="datetimeFigureOut">
              <a:rPr lang="en-US" smtClean="0"/>
              <a:t>3/23/2021</a:t>
            </a:fld>
            <a:endParaRPr lang="en-US"/>
          </a:p>
        </p:txBody>
      </p:sp>
      <p:sp>
        <p:nvSpPr>
          <p:cNvPr id="6" name="Footer Placeholder 5">
            <a:extLst>
              <a:ext uri="{FF2B5EF4-FFF2-40B4-BE49-F238E27FC236}">
                <a16:creationId xmlns:a16="http://schemas.microsoft.com/office/drawing/2014/main" id="{BD58D2CA-06C9-412D-A5D6-F97DDBBB03D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21A80D9-E04B-47BF-80DA-01E68346A51C}"/>
              </a:ext>
            </a:extLst>
          </p:cNvPr>
          <p:cNvSpPr>
            <a:spLocks noGrp="1"/>
          </p:cNvSpPr>
          <p:nvPr>
            <p:ph type="sldNum" sz="quarter" idx="12"/>
          </p:nvPr>
        </p:nvSpPr>
        <p:spPr/>
        <p:txBody>
          <a:bodyPr/>
          <a:lstStyle/>
          <a:p>
            <a:fld id="{FF2BD96E-3838-45D2-9031-D3AF67C920A5}" type="slidenum">
              <a:rPr lang="en-US" smtClean="0"/>
              <a:t>‹#›</a:t>
            </a:fld>
            <a:endParaRPr lang="en-US"/>
          </a:p>
        </p:txBody>
      </p:sp>
    </p:spTree>
    <p:extLst>
      <p:ext uri="{BB962C8B-B14F-4D97-AF65-F5344CB8AC3E}">
        <p14:creationId xmlns:p14="http://schemas.microsoft.com/office/powerpoint/2010/main" val="213546726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A42251-8A4B-463E-982B-C657C3810F36}"/>
              </a:ext>
            </a:extLst>
          </p:cNvPr>
          <p:cNvSpPr>
            <a:spLocks noGrp="1"/>
          </p:cNvSpPr>
          <p:nvPr>
            <p:ph type="title"/>
          </p:nvPr>
        </p:nvSpPr>
        <p:spPr>
          <a:xfrm>
            <a:off x="989400" y="395289"/>
            <a:ext cx="10213200" cy="1112836"/>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61C74D5E-AC0B-46BF-8840-61CC89C3B6BE}"/>
              </a:ext>
            </a:extLst>
          </p:cNvPr>
          <p:cNvSpPr>
            <a:spLocks noGrp="1"/>
          </p:cNvSpPr>
          <p:nvPr>
            <p:ph type="body" idx="1"/>
          </p:nvPr>
        </p:nvSpPr>
        <p:spPr>
          <a:xfrm>
            <a:off x="989399" y="1736732"/>
            <a:ext cx="4928400" cy="661912"/>
          </a:xfrm>
        </p:spPr>
        <p:txBody>
          <a:bodyPr anchor="b">
            <a:normAutofit/>
          </a:bodyPr>
          <a:lstStyle>
            <a:lvl1pPr marL="0" indent="0">
              <a:buNone/>
              <a:defRPr sz="1600" b="0"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01A0738-7A90-4A35-AB98-9656D6187286}"/>
              </a:ext>
            </a:extLst>
          </p:cNvPr>
          <p:cNvSpPr>
            <a:spLocks noGrp="1"/>
          </p:cNvSpPr>
          <p:nvPr>
            <p:ph sz="half" idx="2"/>
          </p:nvPr>
        </p:nvSpPr>
        <p:spPr>
          <a:xfrm>
            <a:off x="989400" y="2431256"/>
            <a:ext cx="4928400" cy="33472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5DADFE01-1BA7-4288-9355-8B2B508BE582}"/>
              </a:ext>
            </a:extLst>
          </p:cNvPr>
          <p:cNvSpPr>
            <a:spLocks noGrp="1"/>
          </p:cNvSpPr>
          <p:nvPr>
            <p:ph type="body" sz="quarter" idx="3"/>
          </p:nvPr>
        </p:nvSpPr>
        <p:spPr>
          <a:xfrm>
            <a:off x="6274200" y="1736732"/>
            <a:ext cx="4928400" cy="662400"/>
          </a:xfrm>
        </p:spPr>
        <p:txBody>
          <a:bodyPr anchor="b">
            <a:normAutofit/>
          </a:bodyPr>
          <a:lstStyle>
            <a:lvl1pPr marL="0" indent="0">
              <a:buNone/>
              <a:defRPr sz="1600" b="0"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7D49F77-6C55-47AC-B1AE-5D9906DBD7F6}"/>
              </a:ext>
            </a:extLst>
          </p:cNvPr>
          <p:cNvSpPr>
            <a:spLocks noGrp="1"/>
          </p:cNvSpPr>
          <p:nvPr>
            <p:ph sz="quarter" idx="4"/>
          </p:nvPr>
        </p:nvSpPr>
        <p:spPr>
          <a:xfrm>
            <a:off x="6274200" y="2431257"/>
            <a:ext cx="4928400" cy="33472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21D8EF53-AF86-47E8-83DC-8C419847A639}"/>
              </a:ext>
            </a:extLst>
          </p:cNvPr>
          <p:cNvSpPr>
            <a:spLocks noGrp="1"/>
          </p:cNvSpPr>
          <p:nvPr>
            <p:ph type="dt" sz="half" idx="10"/>
          </p:nvPr>
        </p:nvSpPr>
        <p:spPr/>
        <p:txBody>
          <a:bodyPr/>
          <a:lstStyle/>
          <a:p>
            <a:fld id="{4EC743F4-8769-40B4-85DF-6CB8DE9F66AA}" type="datetimeFigureOut">
              <a:rPr lang="en-US" smtClean="0"/>
              <a:t>3/23/2021</a:t>
            </a:fld>
            <a:endParaRPr lang="en-US"/>
          </a:p>
        </p:txBody>
      </p:sp>
      <p:sp>
        <p:nvSpPr>
          <p:cNvPr id="8" name="Footer Placeholder 7">
            <a:extLst>
              <a:ext uri="{FF2B5EF4-FFF2-40B4-BE49-F238E27FC236}">
                <a16:creationId xmlns:a16="http://schemas.microsoft.com/office/drawing/2014/main" id="{5C01D653-ED9A-46D3-A97F-B5FA1DAE6CA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C5B9B66-64EA-4022-BD96-ECF2A80CE2F0}"/>
              </a:ext>
            </a:extLst>
          </p:cNvPr>
          <p:cNvSpPr>
            <a:spLocks noGrp="1"/>
          </p:cNvSpPr>
          <p:nvPr>
            <p:ph type="sldNum" sz="quarter" idx="12"/>
          </p:nvPr>
        </p:nvSpPr>
        <p:spPr/>
        <p:txBody>
          <a:bodyPr/>
          <a:lstStyle/>
          <a:p>
            <a:fld id="{FF2BD96E-3838-45D2-9031-D3AF67C920A5}" type="slidenum">
              <a:rPr lang="en-US" smtClean="0"/>
              <a:t>‹#›</a:t>
            </a:fld>
            <a:endParaRPr lang="en-US"/>
          </a:p>
        </p:txBody>
      </p:sp>
    </p:spTree>
    <p:extLst>
      <p:ext uri="{BB962C8B-B14F-4D97-AF65-F5344CB8AC3E}">
        <p14:creationId xmlns:p14="http://schemas.microsoft.com/office/powerpoint/2010/main" val="358662064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33B6B0-54DE-4F2D-84DD-D06CD3B117B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EFFE053-BB16-4940-B248-2D496BB29975}"/>
              </a:ext>
            </a:extLst>
          </p:cNvPr>
          <p:cNvSpPr>
            <a:spLocks noGrp="1"/>
          </p:cNvSpPr>
          <p:nvPr>
            <p:ph type="dt" sz="half" idx="10"/>
          </p:nvPr>
        </p:nvSpPr>
        <p:spPr/>
        <p:txBody>
          <a:bodyPr/>
          <a:lstStyle/>
          <a:p>
            <a:fld id="{4EC743F4-8769-40B4-85DF-6CB8DE9F66AA}" type="datetimeFigureOut">
              <a:rPr lang="en-US" smtClean="0"/>
              <a:t>3/23/2021</a:t>
            </a:fld>
            <a:endParaRPr lang="en-US"/>
          </a:p>
        </p:txBody>
      </p:sp>
      <p:sp>
        <p:nvSpPr>
          <p:cNvPr id="4" name="Footer Placeholder 3">
            <a:extLst>
              <a:ext uri="{FF2B5EF4-FFF2-40B4-BE49-F238E27FC236}">
                <a16:creationId xmlns:a16="http://schemas.microsoft.com/office/drawing/2014/main" id="{31FBD80C-6CA1-42DB-B732-4807A27DA8C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7A9DA86-C177-42C6-90F8-37C6844A2AA8}"/>
              </a:ext>
            </a:extLst>
          </p:cNvPr>
          <p:cNvSpPr>
            <a:spLocks noGrp="1"/>
          </p:cNvSpPr>
          <p:nvPr>
            <p:ph type="sldNum" sz="quarter" idx="12"/>
          </p:nvPr>
        </p:nvSpPr>
        <p:spPr/>
        <p:txBody>
          <a:bodyPr/>
          <a:lstStyle/>
          <a:p>
            <a:fld id="{FF2BD96E-3838-45D2-9031-D3AF67C920A5}" type="slidenum">
              <a:rPr lang="en-US" smtClean="0"/>
              <a:t>‹#›</a:t>
            </a:fld>
            <a:endParaRPr lang="en-US"/>
          </a:p>
        </p:txBody>
      </p:sp>
    </p:spTree>
    <p:extLst>
      <p:ext uri="{BB962C8B-B14F-4D97-AF65-F5344CB8AC3E}">
        <p14:creationId xmlns:p14="http://schemas.microsoft.com/office/powerpoint/2010/main" val="116705723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746A27C-9BDA-43B3-96EA-C145EA7F04DE}"/>
              </a:ext>
            </a:extLst>
          </p:cNvPr>
          <p:cNvSpPr>
            <a:spLocks noGrp="1"/>
          </p:cNvSpPr>
          <p:nvPr>
            <p:ph type="dt" sz="half" idx="10"/>
          </p:nvPr>
        </p:nvSpPr>
        <p:spPr/>
        <p:txBody>
          <a:bodyPr/>
          <a:lstStyle/>
          <a:p>
            <a:fld id="{4EC743F4-8769-40B4-85DF-6CB8DE9F66AA}" type="datetimeFigureOut">
              <a:rPr lang="en-US" smtClean="0"/>
              <a:t>3/23/2021</a:t>
            </a:fld>
            <a:endParaRPr lang="en-US"/>
          </a:p>
        </p:txBody>
      </p:sp>
      <p:sp>
        <p:nvSpPr>
          <p:cNvPr id="3" name="Footer Placeholder 2">
            <a:extLst>
              <a:ext uri="{FF2B5EF4-FFF2-40B4-BE49-F238E27FC236}">
                <a16:creationId xmlns:a16="http://schemas.microsoft.com/office/drawing/2014/main" id="{791FBD5E-AA17-42F1-8615-49F2664DD46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E57A2D5-EBE5-43DD-8CF2-8B90801A0DF5}"/>
              </a:ext>
            </a:extLst>
          </p:cNvPr>
          <p:cNvSpPr>
            <a:spLocks noGrp="1"/>
          </p:cNvSpPr>
          <p:nvPr>
            <p:ph type="sldNum" sz="quarter" idx="12"/>
          </p:nvPr>
        </p:nvSpPr>
        <p:spPr/>
        <p:txBody>
          <a:bodyPr/>
          <a:lstStyle/>
          <a:p>
            <a:fld id="{FF2BD96E-3838-45D2-9031-D3AF67C920A5}" type="slidenum">
              <a:rPr lang="en-US" smtClean="0"/>
              <a:t>‹#›</a:t>
            </a:fld>
            <a:endParaRPr lang="en-US"/>
          </a:p>
        </p:txBody>
      </p:sp>
    </p:spTree>
    <p:extLst>
      <p:ext uri="{BB962C8B-B14F-4D97-AF65-F5344CB8AC3E}">
        <p14:creationId xmlns:p14="http://schemas.microsoft.com/office/powerpoint/2010/main" val="387685530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4451E1-40E1-4ED2-A9E3-6376E774AD27}"/>
              </a:ext>
            </a:extLst>
          </p:cNvPr>
          <p:cNvSpPr>
            <a:spLocks noGrp="1"/>
          </p:cNvSpPr>
          <p:nvPr>
            <p:ph type="title"/>
          </p:nvPr>
        </p:nvSpPr>
        <p:spPr>
          <a:xfrm>
            <a:off x="990001" y="955674"/>
            <a:ext cx="3531600" cy="1384995"/>
          </a:xfrm>
        </p:spPr>
        <p:txBody>
          <a:bodyPr anchor="b">
            <a:normAutofit/>
          </a:bodyPr>
          <a:lstStyle>
            <a:lvl1pPr>
              <a:defRPr sz="28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49BAAE5E-AD83-40D4-8BDB-6B25250247AA}"/>
              </a:ext>
            </a:extLst>
          </p:cNvPr>
          <p:cNvSpPr>
            <a:spLocks noGrp="1"/>
          </p:cNvSpPr>
          <p:nvPr>
            <p:ph idx="1"/>
          </p:nvPr>
        </p:nvSpPr>
        <p:spPr>
          <a:xfrm>
            <a:off x="5444850" y="882651"/>
            <a:ext cx="5760000" cy="489584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4D4DF8E2-A28B-4889-AD9E-1D733FEA2E0C}"/>
              </a:ext>
            </a:extLst>
          </p:cNvPr>
          <p:cNvSpPr>
            <a:spLocks noGrp="1"/>
          </p:cNvSpPr>
          <p:nvPr>
            <p:ph type="body" sz="half" idx="2"/>
          </p:nvPr>
        </p:nvSpPr>
        <p:spPr>
          <a:xfrm>
            <a:off x="989401" y="2584759"/>
            <a:ext cx="3531600" cy="3193741"/>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52EF812-B775-468C-84D9-4394CC19F298}"/>
              </a:ext>
            </a:extLst>
          </p:cNvPr>
          <p:cNvSpPr>
            <a:spLocks noGrp="1"/>
          </p:cNvSpPr>
          <p:nvPr>
            <p:ph type="dt" sz="half" idx="10"/>
          </p:nvPr>
        </p:nvSpPr>
        <p:spPr/>
        <p:txBody>
          <a:bodyPr/>
          <a:lstStyle/>
          <a:p>
            <a:fld id="{4EC743F4-8769-40B4-85DF-6CB8DE9F66AA}" type="datetimeFigureOut">
              <a:rPr lang="en-US" smtClean="0"/>
              <a:t>3/23/2021</a:t>
            </a:fld>
            <a:endParaRPr lang="en-US"/>
          </a:p>
        </p:txBody>
      </p:sp>
      <p:sp>
        <p:nvSpPr>
          <p:cNvPr id="6" name="Footer Placeholder 5">
            <a:extLst>
              <a:ext uri="{FF2B5EF4-FFF2-40B4-BE49-F238E27FC236}">
                <a16:creationId xmlns:a16="http://schemas.microsoft.com/office/drawing/2014/main" id="{9DE1DEB3-5237-467C-A5B6-EDA7F366EB6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1877A6B-440F-4D7B-92DA-1B964D029F12}"/>
              </a:ext>
            </a:extLst>
          </p:cNvPr>
          <p:cNvSpPr>
            <a:spLocks noGrp="1"/>
          </p:cNvSpPr>
          <p:nvPr>
            <p:ph type="sldNum" sz="quarter" idx="12"/>
          </p:nvPr>
        </p:nvSpPr>
        <p:spPr/>
        <p:txBody>
          <a:bodyPr/>
          <a:lstStyle/>
          <a:p>
            <a:fld id="{FF2BD96E-3838-45D2-9031-D3AF67C920A5}" type="slidenum">
              <a:rPr lang="en-US" smtClean="0"/>
              <a:t>‹#›</a:t>
            </a:fld>
            <a:endParaRPr lang="en-US"/>
          </a:p>
        </p:txBody>
      </p:sp>
      <p:cxnSp>
        <p:nvCxnSpPr>
          <p:cNvPr id="10" name="Straight Connector 9">
            <a:extLst>
              <a:ext uri="{FF2B5EF4-FFF2-40B4-BE49-F238E27FC236}">
                <a16:creationId xmlns:a16="http://schemas.microsoft.com/office/drawing/2014/main" id="{DC89B2F1-1E32-44DB-B50E-BEA1896CAD81}"/>
              </a:ext>
              <a:ext uri="{C183D7F6-B498-43B3-948B-1728B52AA6E4}">
                <adec:decorative xmlns:adec="http://schemas.microsoft.com/office/drawing/2017/decorative" val="0"/>
              </a:ext>
            </a:extLst>
          </p:cNvPr>
          <p:cNvCxnSpPr>
            <a:cxnSpLocks/>
          </p:cNvCxnSpPr>
          <p:nvPr/>
        </p:nvCxnSpPr>
        <p:spPr>
          <a:xfrm>
            <a:off x="4979988" y="540000"/>
            <a:ext cx="0" cy="5778000"/>
          </a:xfrm>
          <a:prstGeom prst="line">
            <a:avLst/>
          </a:prstGeom>
          <a:ln w="12700">
            <a:solidFill>
              <a:srgbClr val="FFFFFF">
                <a:alpha val="4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205751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B1930B-1DE6-4E57-A658-7F070728FD0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128DBC1-1CBE-4CB6-B9B8-D128535B237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576B2BB-3926-4EAC-9389-D3299BA69DBD}"/>
              </a:ext>
            </a:extLst>
          </p:cNvPr>
          <p:cNvSpPr>
            <a:spLocks noGrp="1"/>
          </p:cNvSpPr>
          <p:nvPr>
            <p:ph type="dt" sz="half" idx="10"/>
          </p:nvPr>
        </p:nvSpPr>
        <p:spPr/>
        <p:txBody>
          <a:bodyPr/>
          <a:lstStyle/>
          <a:p>
            <a:fld id="{E212A717-E9C8-4D5F-9ED6-28796A36E760}" type="datetimeFigureOut">
              <a:rPr lang="en-US" smtClean="0"/>
              <a:t>3/23/2021</a:t>
            </a:fld>
            <a:endParaRPr lang="en-US"/>
          </a:p>
        </p:txBody>
      </p:sp>
      <p:sp>
        <p:nvSpPr>
          <p:cNvPr id="5" name="Footer Placeholder 4">
            <a:extLst>
              <a:ext uri="{FF2B5EF4-FFF2-40B4-BE49-F238E27FC236}">
                <a16:creationId xmlns:a16="http://schemas.microsoft.com/office/drawing/2014/main" id="{DC642D3E-2F6F-45FD-BB6F-13426E998A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A7903C7-2E2B-4723-AAD6-9AF43607262F}"/>
              </a:ext>
            </a:extLst>
          </p:cNvPr>
          <p:cNvSpPr>
            <a:spLocks noGrp="1"/>
          </p:cNvSpPr>
          <p:nvPr>
            <p:ph type="sldNum" sz="quarter" idx="12"/>
          </p:nvPr>
        </p:nvSpPr>
        <p:spPr/>
        <p:txBody>
          <a:bodyPr/>
          <a:lstStyle/>
          <a:p>
            <a:fld id="{7899078C-C545-4447-9BA2-4117112EC738}" type="slidenum">
              <a:rPr lang="en-US" smtClean="0"/>
              <a:t>‹#›</a:t>
            </a:fld>
            <a:endParaRPr lang="en-US"/>
          </a:p>
        </p:txBody>
      </p:sp>
    </p:spTree>
    <p:extLst>
      <p:ext uri="{BB962C8B-B14F-4D97-AF65-F5344CB8AC3E}">
        <p14:creationId xmlns:p14="http://schemas.microsoft.com/office/powerpoint/2010/main" val="88476974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C6B204-119E-45DB-A177-995FF5D9B4E5}"/>
              </a:ext>
            </a:extLst>
          </p:cNvPr>
          <p:cNvSpPr>
            <a:spLocks noGrp="1"/>
          </p:cNvSpPr>
          <p:nvPr>
            <p:ph type="title"/>
          </p:nvPr>
        </p:nvSpPr>
        <p:spPr>
          <a:xfrm>
            <a:off x="990000" y="955456"/>
            <a:ext cx="3531600" cy="1384995"/>
          </a:xfrm>
        </p:spPr>
        <p:txBody>
          <a:bodyPr anchor="b" anchorCtr="0">
            <a:normAutofit/>
          </a:bodyPr>
          <a:lstStyle>
            <a:lvl1pPr>
              <a:defRPr sz="28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9CCD3036-53A8-4361-AAAC-D8072EB470FE}"/>
              </a:ext>
            </a:extLst>
          </p:cNvPr>
          <p:cNvSpPr>
            <a:spLocks noGrp="1"/>
          </p:cNvSpPr>
          <p:nvPr>
            <p:ph type="pic" idx="1"/>
          </p:nvPr>
        </p:nvSpPr>
        <p:spPr>
          <a:xfrm>
            <a:off x="5537200" y="540001"/>
            <a:ext cx="6115050" cy="52385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D0FCFCD5-820E-47D9-9A60-57680C4C9405}"/>
              </a:ext>
            </a:extLst>
          </p:cNvPr>
          <p:cNvSpPr>
            <a:spLocks noGrp="1"/>
          </p:cNvSpPr>
          <p:nvPr>
            <p:ph type="body" sz="half" idx="2"/>
          </p:nvPr>
        </p:nvSpPr>
        <p:spPr>
          <a:xfrm>
            <a:off x="990000" y="2584758"/>
            <a:ext cx="3531600" cy="3284229"/>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52446C3-A62E-4690-9098-53D59C4C33E0}"/>
              </a:ext>
            </a:extLst>
          </p:cNvPr>
          <p:cNvSpPr>
            <a:spLocks noGrp="1"/>
          </p:cNvSpPr>
          <p:nvPr>
            <p:ph type="dt" sz="half" idx="10"/>
          </p:nvPr>
        </p:nvSpPr>
        <p:spPr/>
        <p:txBody>
          <a:bodyPr/>
          <a:lstStyle/>
          <a:p>
            <a:fld id="{4EC743F4-8769-40B4-85DF-6CB8DE9F66AA}" type="datetimeFigureOut">
              <a:rPr lang="en-US" smtClean="0"/>
              <a:t>3/23/2021</a:t>
            </a:fld>
            <a:endParaRPr lang="en-US"/>
          </a:p>
        </p:txBody>
      </p:sp>
      <p:sp>
        <p:nvSpPr>
          <p:cNvPr id="6" name="Footer Placeholder 5">
            <a:extLst>
              <a:ext uri="{FF2B5EF4-FFF2-40B4-BE49-F238E27FC236}">
                <a16:creationId xmlns:a16="http://schemas.microsoft.com/office/drawing/2014/main" id="{40A6C8B8-EA3D-45E5-950A-B6F1EA0B478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72ACAB7-ADBF-42E5-A214-232BA9EFB3B6}"/>
              </a:ext>
            </a:extLst>
          </p:cNvPr>
          <p:cNvSpPr>
            <a:spLocks noGrp="1"/>
          </p:cNvSpPr>
          <p:nvPr>
            <p:ph type="sldNum" sz="quarter" idx="12"/>
          </p:nvPr>
        </p:nvSpPr>
        <p:spPr/>
        <p:txBody>
          <a:bodyPr/>
          <a:lstStyle/>
          <a:p>
            <a:fld id="{FF2BD96E-3838-45D2-9031-D3AF67C920A5}" type="slidenum">
              <a:rPr lang="en-US" smtClean="0"/>
              <a:t>‹#›</a:t>
            </a:fld>
            <a:endParaRPr lang="en-US"/>
          </a:p>
        </p:txBody>
      </p:sp>
      <p:cxnSp>
        <p:nvCxnSpPr>
          <p:cNvPr id="9" name="Straight Connector 8">
            <a:extLst>
              <a:ext uri="{FF2B5EF4-FFF2-40B4-BE49-F238E27FC236}">
                <a16:creationId xmlns:a16="http://schemas.microsoft.com/office/drawing/2014/main" id="{D0E80DA6-B971-46B7-B0D3-8581AE0B6ACB}"/>
              </a:ext>
              <a:ext uri="{C183D7F6-B498-43B3-948B-1728B52AA6E4}">
                <adec:decorative xmlns:adec="http://schemas.microsoft.com/office/drawing/2017/decorative" val="0"/>
              </a:ext>
            </a:extLst>
          </p:cNvPr>
          <p:cNvCxnSpPr>
            <a:cxnSpLocks/>
          </p:cNvCxnSpPr>
          <p:nvPr/>
        </p:nvCxnSpPr>
        <p:spPr>
          <a:xfrm>
            <a:off x="4979988" y="540000"/>
            <a:ext cx="0" cy="5778000"/>
          </a:xfrm>
          <a:prstGeom prst="line">
            <a:avLst/>
          </a:prstGeom>
          <a:ln w="12700">
            <a:solidFill>
              <a:srgbClr val="FFFFFF">
                <a:alpha val="4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5142433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2FB6D0-92CA-4910-AE77-E238F4C89D5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A913172-A138-4DD4-A5B1-58BA6250782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73897B9-E4AD-469B-A60D-9A1A4BD1980A}"/>
              </a:ext>
            </a:extLst>
          </p:cNvPr>
          <p:cNvSpPr>
            <a:spLocks noGrp="1"/>
          </p:cNvSpPr>
          <p:nvPr>
            <p:ph type="dt" sz="half" idx="10"/>
          </p:nvPr>
        </p:nvSpPr>
        <p:spPr/>
        <p:txBody>
          <a:bodyPr/>
          <a:lstStyle/>
          <a:p>
            <a:fld id="{4EC743F4-8769-40B4-85DF-6CB8DE9F66AA}" type="datetimeFigureOut">
              <a:rPr lang="en-US" smtClean="0"/>
              <a:t>3/23/2021</a:t>
            </a:fld>
            <a:endParaRPr lang="en-US"/>
          </a:p>
        </p:txBody>
      </p:sp>
      <p:sp>
        <p:nvSpPr>
          <p:cNvPr id="5" name="Footer Placeholder 4">
            <a:extLst>
              <a:ext uri="{FF2B5EF4-FFF2-40B4-BE49-F238E27FC236}">
                <a16:creationId xmlns:a16="http://schemas.microsoft.com/office/drawing/2014/main" id="{31C5E1B0-48D6-4F99-9955-39958BA969E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9F49DA-55D4-4E36-AEB9-A0E99E31A87E}"/>
              </a:ext>
            </a:extLst>
          </p:cNvPr>
          <p:cNvSpPr>
            <a:spLocks noGrp="1"/>
          </p:cNvSpPr>
          <p:nvPr>
            <p:ph type="sldNum" sz="quarter" idx="12"/>
          </p:nvPr>
        </p:nvSpPr>
        <p:spPr/>
        <p:txBody>
          <a:bodyPr/>
          <a:lstStyle/>
          <a:p>
            <a:fld id="{FF2BD96E-3838-45D2-9031-D3AF67C920A5}" type="slidenum">
              <a:rPr lang="en-US" smtClean="0"/>
              <a:t>‹#›</a:t>
            </a:fld>
            <a:endParaRPr lang="en-US"/>
          </a:p>
        </p:txBody>
      </p:sp>
    </p:spTree>
    <p:extLst>
      <p:ext uri="{BB962C8B-B14F-4D97-AF65-F5344CB8AC3E}">
        <p14:creationId xmlns:p14="http://schemas.microsoft.com/office/powerpoint/2010/main" val="352806822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4FEBC7C-C5C1-4A79-A195-B35701C2897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8D34A74-3328-469B-ABCA-96F2FE36873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AE19AB-5637-455E-89C3-B41702C202D4}"/>
              </a:ext>
            </a:extLst>
          </p:cNvPr>
          <p:cNvSpPr>
            <a:spLocks noGrp="1"/>
          </p:cNvSpPr>
          <p:nvPr>
            <p:ph type="dt" sz="half" idx="10"/>
          </p:nvPr>
        </p:nvSpPr>
        <p:spPr/>
        <p:txBody>
          <a:bodyPr/>
          <a:lstStyle/>
          <a:p>
            <a:fld id="{4EC743F4-8769-40B4-85DF-6CB8DE9F66AA}" type="datetimeFigureOut">
              <a:rPr lang="en-US" smtClean="0"/>
              <a:t>3/23/2021</a:t>
            </a:fld>
            <a:endParaRPr lang="en-US"/>
          </a:p>
        </p:txBody>
      </p:sp>
      <p:sp>
        <p:nvSpPr>
          <p:cNvPr id="5" name="Footer Placeholder 4">
            <a:extLst>
              <a:ext uri="{FF2B5EF4-FFF2-40B4-BE49-F238E27FC236}">
                <a16:creationId xmlns:a16="http://schemas.microsoft.com/office/drawing/2014/main" id="{A364F2A3-EBEE-4F42-BAC2-A482F00E674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FE1C27-1A43-4B0B-88D0-0C5FE1DBE161}"/>
              </a:ext>
            </a:extLst>
          </p:cNvPr>
          <p:cNvSpPr>
            <a:spLocks noGrp="1"/>
          </p:cNvSpPr>
          <p:nvPr>
            <p:ph type="sldNum" sz="quarter" idx="12"/>
          </p:nvPr>
        </p:nvSpPr>
        <p:spPr/>
        <p:txBody>
          <a:bodyPr/>
          <a:lstStyle/>
          <a:p>
            <a:fld id="{FF2BD96E-3838-45D2-9031-D3AF67C920A5}" type="slidenum">
              <a:rPr lang="en-US" smtClean="0"/>
              <a:t>‹#›</a:t>
            </a:fld>
            <a:endParaRPr lang="en-US"/>
          </a:p>
        </p:txBody>
      </p:sp>
    </p:spTree>
    <p:extLst>
      <p:ext uri="{BB962C8B-B14F-4D97-AF65-F5344CB8AC3E}">
        <p14:creationId xmlns:p14="http://schemas.microsoft.com/office/powerpoint/2010/main" val="369412728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144274-0AF5-444A-AF23-B37F7249FCC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98B83B2-3855-4B14-A49E-9187F675D26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14A5185-2A5A-4690-AC0D-70F06C8A2EA1}"/>
              </a:ext>
            </a:extLst>
          </p:cNvPr>
          <p:cNvSpPr>
            <a:spLocks noGrp="1"/>
          </p:cNvSpPr>
          <p:nvPr>
            <p:ph type="dt" sz="half" idx="10"/>
          </p:nvPr>
        </p:nvSpPr>
        <p:spPr/>
        <p:txBody>
          <a:bodyPr/>
          <a:lstStyle/>
          <a:p>
            <a:fld id="{4EC743F4-8769-40B4-85DF-6CB8DE9F66AA}" type="datetimeFigureOut">
              <a:rPr lang="en-US" smtClean="0"/>
              <a:t>3/23/2021</a:t>
            </a:fld>
            <a:endParaRPr lang="en-US"/>
          </a:p>
        </p:txBody>
      </p:sp>
      <p:sp>
        <p:nvSpPr>
          <p:cNvPr id="5" name="Footer Placeholder 4">
            <a:extLst>
              <a:ext uri="{FF2B5EF4-FFF2-40B4-BE49-F238E27FC236}">
                <a16:creationId xmlns:a16="http://schemas.microsoft.com/office/drawing/2014/main" id="{B0F4AF5D-95EF-471C-8D1D-2F08AA4B22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4305E43-0865-47E1-B830-A38A203E3BA3}"/>
              </a:ext>
            </a:extLst>
          </p:cNvPr>
          <p:cNvSpPr>
            <a:spLocks noGrp="1"/>
          </p:cNvSpPr>
          <p:nvPr>
            <p:ph type="sldNum" sz="quarter" idx="12"/>
          </p:nvPr>
        </p:nvSpPr>
        <p:spPr/>
        <p:txBody>
          <a:bodyPr/>
          <a:lstStyle/>
          <a:p>
            <a:fld id="{FF2BD96E-3838-45D2-9031-D3AF67C920A5}" type="slidenum">
              <a:rPr lang="en-US" smtClean="0"/>
              <a:t>‹#›</a:t>
            </a:fld>
            <a:endParaRPr lang="en-US"/>
          </a:p>
        </p:txBody>
      </p:sp>
    </p:spTree>
    <p:extLst>
      <p:ext uri="{BB962C8B-B14F-4D97-AF65-F5344CB8AC3E}">
        <p14:creationId xmlns:p14="http://schemas.microsoft.com/office/powerpoint/2010/main" val="308801971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1A742F-5AD6-4FBA-BA7E-8407E1AA741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9056134-9974-4951-B572-60061AEAA35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4377EBB-D33E-47EA-AEAE-1BD99A58D6B3}"/>
              </a:ext>
            </a:extLst>
          </p:cNvPr>
          <p:cNvSpPr>
            <a:spLocks noGrp="1"/>
          </p:cNvSpPr>
          <p:nvPr>
            <p:ph type="dt" sz="half" idx="10"/>
          </p:nvPr>
        </p:nvSpPr>
        <p:spPr/>
        <p:txBody>
          <a:bodyPr/>
          <a:lstStyle/>
          <a:p>
            <a:fld id="{4EC743F4-8769-40B4-85DF-6CB8DE9F66AA}" type="datetimeFigureOut">
              <a:rPr lang="en-US" smtClean="0"/>
              <a:t>3/23/2021</a:t>
            </a:fld>
            <a:endParaRPr lang="en-US"/>
          </a:p>
        </p:txBody>
      </p:sp>
      <p:sp>
        <p:nvSpPr>
          <p:cNvPr id="5" name="Footer Placeholder 4">
            <a:extLst>
              <a:ext uri="{FF2B5EF4-FFF2-40B4-BE49-F238E27FC236}">
                <a16:creationId xmlns:a16="http://schemas.microsoft.com/office/drawing/2014/main" id="{3B88390F-B4BF-4B74-89C3-2BB224CB4B9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F2686F2-8596-471B-8AB3-A0E92724E6C7}"/>
              </a:ext>
            </a:extLst>
          </p:cNvPr>
          <p:cNvSpPr>
            <a:spLocks noGrp="1"/>
          </p:cNvSpPr>
          <p:nvPr>
            <p:ph type="sldNum" sz="quarter" idx="12"/>
          </p:nvPr>
        </p:nvSpPr>
        <p:spPr/>
        <p:txBody>
          <a:bodyPr/>
          <a:lstStyle/>
          <a:p>
            <a:fld id="{FF2BD96E-3838-45D2-9031-D3AF67C920A5}" type="slidenum">
              <a:rPr lang="en-US" smtClean="0"/>
              <a:t>‹#›</a:t>
            </a:fld>
            <a:endParaRPr lang="en-US"/>
          </a:p>
        </p:txBody>
      </p:sp>
    </p:spTree>
    <p:extLst>
      <p:ext uri="{BB962C8B-B14F-4D97-AF65-F5344CB8AC3E}">
        <p14:creationId xmlns:p14="http://schemas.microsoft.com/office/powerpoint/2010/main" val="375151772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CBC026-7DAC-48B8-91E5-437250F4C60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DA7E872-0390-41CB-BB71-27D7FC6734B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FE4FCEE-90EE-4933-90E7-9DA4E5B61724}"/>
              </a:ext>
            </a:extLst>
          </p:cNvPr>
          <p:cNvSpPr>
            <a:spLocks noGrp="1"/>
          </p:cNvSpPr>
          <p:nvPr>
            <p:ph type="dt" sz="half" idx="10"/>
          </p:nvPr>
        </p:nvSpPr>
        <p:spPr/>
        <p:txBody>
          <a:bodyPr/>
          <a:lstStyle/>
          <a:p>
            <a:fld id="{4EC743F4-8769-40B4-85DF-6CB8DE9F66AA}" type="datetimeFigureOut">
              <a:rPr lang="en-US" smtClean="0"/>
              <a:t>3/23/2021</a:t>
            </a:fld>
            <a:endParaRPr lang="en-US" dirty="0"/>
          </a:p>
        </p:txBody>
      </p:sp>
      <p:sp>
        <p:nvSpPr>
          <p:cNvPr id="5" name="Footer Placeholder 4">
            <a:extLst>
              <a:ext uri="{FF2B5EF4-FFF2-40B4-BE49-F238E27FC236}">
                <a16:creationId xmlns:a16="http://schemas.microsoft.com/office/drawing/2014/main" id="{26F1965A-A4EE-4365-97BA-F0ACDFC781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95E3CF-0EE1-4FF3-BCD4-E2403353AE7C}"/>
              </a:ext>
            </a:extLst>
          </p:cNvPr>
          <p:cNvSpPr>
            <a:spLocks noGrp="1"/>
          </p:cNvSpPr>
          <p:nvPr>
            <p:ph type="sldNum" sz="quarter" idx="12"/>
          </p:nvPr>
        </p:nvSpPr>
        <p:spPr/>
        <p:txBody>
          <a:bodyPr/>
          <a:lstStyle/>
          <a:p>
            <a:fld id="{FF2BD96E-3838-45D2-9031-D3AF67C920A5}" type="slidenum">
              <a:rPr lang="en-US" smtClean="0"/>
              <a:t>‹#›</a:t>
            </a:fld>
            <a:endParaRPr lang="en-US"/>
          </a:p>
        </p:txBody>
      </p:sp>
    </p:spTree>
    <p:extLst>
      <p:ext uri="{BB962C8B-B14F-4D97-AF65-F5344CB8AC3E}">
        <p14:creationId xmlns:p14="http://schemas.microsoft.com/office/powerpoint/2010/main" val="206278076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CDA2E0-03F6-46A5-8328-DB767C759CC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A7FF017-358A-4BB0-A7A6-03636F00153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664EACF-43F1-4C91-BBFC-1ED8A417E01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9DDE60B-73FB-4A62-875F-0C99AB1022BF}"/>
              </a:ext>
            </a:extLst>
          </p:cNvPr>
          <p:cNvSpPr>
            <a:spLocks noGrp="1"/>
          </p:cNvSpPr>
          <p:nvPr>
            <p:ph type="dt" sz="half" idx="10"/>
          </p:nvPr>
        </p:nvSpPr>
        <p:spPr/>
        <p:txBody>
          <a:bodyPr/>
          <a:lstStyle/>
          <a:p>
            <a:fld id="{4EC743F4-8769-40B4-85DF-6CB8DE9F66AA}" type="datetimeFigureOut">
              <a:rPr lang="en-US" smtClean="0"/>
              <a:t>3/23/2021</a:t>
            </a:fld>
            <a:endParaRPr lang="en-US"/>
          </a:p>
        </p:txBody>
      </p:sp>
      <p:sp>
        <p:nvSpPr>
          <p:cNvPr id="6" name="Footer Placeholder 5">
            <a:extLst>
              <a:ext uri="{FF2B5EF4-FFF2-40B4-BE49-F238E27FC236}">
                <a16:creationId xmlns:a16="http://schemas.microsoft.com/office/drawing/2014/main" id="{718D7E0D-5DC8-43BA-88BD-CF677D3A669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E2DCD23-F2F9-4A8E-A380-C74D6F9CA2E7}"/>
              </a:ext>
            </a:extLst>
          </p:cNvPr>
          <p:cNvSpPr>
            <a:spLocks noGrp="1"/>
          </p:cNvSpPr>
          <p:nvPr>
            <p:ph type="sldNum" sz="quarter" idx="12"/>
          </p:nvPr>
        </p:nvSpPr>
        <p:spPr/>
        <p:txBody>
          <a:bodyPr/>
          <a:lstStyle/>
          <a:p>
            <a:fld id="{FF2BD96E-3838-45D2-9031-D3AF67C920A5}" type="slidenum">
              <a:rPr lang="en-US" smtClean="0"/>
              <a:t>‹#›</a:t>
            </a:fld>
            <a:endParaRPr lang="en-US"/>
          </a:p>
        </p:txBody>
      </p:sp>
    </p:spTree>
    <p:extLst>
      <p:ext uri="{BB962C8B-B14F-4D97-AF65-F5344CB8AC3E}">
        <p14:creationId xmlns:p14="http://schemas.microsoft.com/office/powerpoint/2010/main" val="271328991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C56ACD-2A62-4EC3-85CB-3849E80D18F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468690E-2E37-4422-9C80-22F2C36AE27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87F420E-13E0-4D5B-83B4-5F8639710C8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02C2245-D5FE-4E96-8C74-9A5E649900A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FC6849F-16A3-4113-9B97-0C03C6F4ABB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E0999D6-1FD7-49CE-AE7B-6359D663F99E}"/>
              </a:ext>
            </a:extLst>
          </p:cNvPr>
          <p:cNvSpPr>
            <a:spLocks noGrp="1"/>
          </p:cNvSpPr>
          <p:nvPr>
            <p:ph type="dt" sz="half" idx="10"/>
          </p:nvPr>
        </p:nvSpPr>
        <p:spPr/>
        <p:txBody>
          <a:bodyPr/>
          <a:lstStyle/>
          <a:p>
            <a:fld id="{4EC743F4-8769-40B4-85DF-6CB8DE9F66AA}" type="datetimeFigureOut">
              <a:rPr lang="en-US" smtClean="0"/>
              <a:t>3/23/2021</a:t>
            </a:fld>
            <a:endParaRPr lang="en-US"/>
          </a:p>
        </p:txBody>
      </p:sp>
      <p:sp>
        <p:nvSpPr>
          <p:cNvPr id="8" name="Footer Placeholder 7">
            <a:extLst>
              <a:ext uri="{FF2B5EF4-FFF2-40B4-BE49-F238E27FC236}">
                <a16:creationId xmlns:a16="http://schemas.microsoft.com/office/drawing/2014/main" id="{D9CAC492-CD01-4E5B-8D67-168FEA42D7E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9C9975D-3124-4661-A63D-3A0AFDF5F42D}"/>
              </a:ext>
            </a:extLst>
          </p:cNvPr>
          <p:cNvSpPr>
            <a:spLocks noGrp="1"/>
          </p:cNvSpPr>
          <p:nvPr>
            <p:ph type="sldNum" sz="quarter" idx="12"/>
          </p:nvPr>
        </p:nvSpPr>
        <p:spPr/>
        <p:txBody>
          <a:bodyPr/>
          <a:lstStyle/>
          <a:p>
            <a:fld id="{FF2BD96E-3838-45D2-9031-D3AF67C920A5}" type="slidenum">
              <a:rPr lang="en-US" smtClean="0"/>
              <a:t>‹#›</a:t>
            </a:fld>
            <a:endParaRPr lang="en-US"/>
          </a:p>
        </p:txBody>
      </p:sp>
    </p:spTree>
    <p:extLst>
      <p:ext uri="{BB962C8B-B14F-4D97-AF65-F5344CB8AC3E}">
        <p14:creationId xmlns:p14="http://schemas.microsoft.com/office/powerpoint/2010/main" val="97191962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D40FAE-1A35-4BF3-8AA1-3707AAB6B12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993A0D0-B6E9-4FFB-A527-50BC6644DADB}"/>
              </a:ext>
            </a:extLst>
          </p:cNvPr>
          <p:cNvSpPr>
            <a:spLocks noGrp="1"/>
          </p:cNvSpPr>
          <p:nvPr>
            <p:ph type="dt" sz="half" idx="10"/>
          </p:nvPr>
        </p:nvSpPr>
        <p:spPr/>
        <p:txBody>
          <a:bodyPr/>
          <a:lstStyle/>
          <a:p>
            <a:fld id="{4EC743F4-8769-40B4-85DF-6CB8DE9F66AA}" type="datetimeFigureOut">
              <a:rPr lang="en-US" smtClean="0"/>
              <a:t>3/23/2021</a:t>
            </a:fld>
            <a:endParaRPr lang="en-US"/>
          </a:p>
        </p:txBody>
      </p:sp>
      <p:sp>
        <p:nvSpPr>
          <p:cNvPr id="4" name="Footer Placeholder 3">
            <a:extLst>
              <a:ext uri="{FF2B5EF4-FFF2-40B4-BE49-F238E27FC236}">
                <a16:creationId xmlns:a16="http://schemas.microsoft.com/office/drawing/2014/main" id="{20C0CEC2-B4DA-4161-B3EF-6BD8A7806AD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1FA2F8F-0766-4C86-89D4-D5EA3E127CF1}"/>
              </a:ext>
            </a:extLst>
          </p:cNvPr>
          <p:cNvSpPr>
            <a:spLocks noGrp="1"/>
          </p:cNvSpPr>
          <p:nvPr>
            <p:ph type="sldNum" sz="quarter" idx="12"/>
          </p:nvPr>
        </p:nvSpPr>
        <p:spPr/>
        <p:txBody>
          <a:bodyPr/>
          <a:lstStyle/>
          <a:p>
            <a:fld id="{FF2BD96E-3838-45D2-9031-D3AF67C920A5}" type="slidenum">
              <a:rPr lang="en-US" smtClean="0"/>
              <a:t>‹#›</a:t>
            </a:fld>
            <a:endParaRPr lang="en-US"/>
          </a:p>
        </p:txBody>
      </p:sp>
    </p:spTree>
    <p:extLst>
      <p:ext uri="{BB962C8B-B14F-4D97-AF65-F5344CB8AC3E}">
        <p14:creationId xmlns:p14="http://schemas.microsoft.com/office/powerpoint/2010/main" val="406935505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25F4AF6-3E81-4053-A518-7277810D3EB1}"/>
              </a:ext>
            </a:extLst>
          </p:cNvPr>
          <p:cNvSpPr>
            <a:spLocks noGrp="1"/>
          </p:cNvSpPr>
          <p:nvPr>
            <p:ph type="dt" sz="half" idx="10"/>
          </p:nvPr>
        </p:nvSpPr>
        <p:spPr/>
        <p:txBody>
          <a:bodyPr/>
          <a:lstStyle/>
          <a:p>
            <a:fld id="{4EC743F4-8769-40B4-85DF-6CB8DE9F66AA}" type="datetimeFigureOut">
              <a:rPr lang="en-US" smtClean="0"/>
              <a:t>3/23/2021</a:t>
            </a:fld>
            <a:endParaRPr lang="en-US"/>
          </a:p>
        </p:txBody>
      </p:sp>
      <p:sp>
        <p:nvSpPr>
          <p:cNvPr id="3" name="Footer Placeholder 2">
            <a:extLst>
              <a:ext uri="{FF2B5EF4-FFF2-40B4-BE49-F238E27FC236}">
                <a16:creationId xmlns:a16="http://schemas.microsoft.com/office/drawing/2014/main" id="{ED750FEE-B325-46F2-854F-D9354E9EB71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76930E0-CC52-4AA7-8DBE-9C5B57C1D3B5}"/>
              </a:ext>
            </a:extLst>
          </p:cNvPr>
          <p:cNvSpPr>
            <a:spLocks noGrp="1"/>
          </p:cNvSpPr>
          <p:nvPr>
            <p:ph type="sldNum" sz="quarter" idx="12"/>
          </p:nvPr>
        </p:nvSpPr>
        <p:spPr/>
        <p:txBody>
          <a:bodyPr/>
          <a:lstStyle/>
          <a:p>
            <a:fld id="{FF2BD96E-3838-45D2-9031-D3AF67C920A5}" type="slidenum">
              <a:rPr lang="en-US" smtClean="0"/>
              <a:t>‹#›</a:t>
            </a:fld>
            <a:endParaRPr lang="en-US"/>
          </a:p>
        </p:txBody>
      </p:sp>
    </p:spTree>
    <p:extLst>
      <p:ext uri="{BB962C8B-B14F-4D97-AF65-F5344CB8AC3E}">
        <p14:creationId xmlns:p14="http://schemas.microsoft.com/office/powerpoint/2010/main" val="17632590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533401-ABAD-47F1-AEB3-FF636D70586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5532F6D-5B1A-4E83-AAEC-8AC1CADB643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5E770CF-316C-4620-A2C8-C5E42AABF33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ECBC924-3D92-4F87-9AF4-64F45BA0B39D}"/>
              </a:ext>
            </a:extLst>
          </p:cNvPr>
          <p:cNvSpPr>
            <a:spLocks noGrp="1"/>
          </p:cNvSpPr>
          <p:nvPr>
            <p:ph type="dt" sz="half" idx="10"/>
          </p:nvPr>
        </p:nvSpPr>
        <p:spPr/>
        <p:txBody>
          <a:bodyPr/>
          <a:lstStyle/>
          <a:p>
            <a:fld id="{E212A717-E9C8-4D5F-9ED6-28796A36E760}" type="datetimeFigureOut">
              <a:rPr lang="en-US" smtClean="0"/>
              <a:t>3/23/2021</a:t>
            </a:fld>
            <a:endParaRPr lang="en-US"/>
          </a:p>
        </p:txBody>
      </p:sp>
      <p:sp>
        <p:nvSpPr>
          <p:cNvPr id="6" name="Footer Placeholder 5">
            <a:extLst>
              <a:ext uri="{FF2B5EF4-FFF2-40B4-BE49-F238E27FC236}">
                <a16:creationId xmlns:a16="http://schemas.microsoft.com/office/drawing/2014/main" id="{9743DF2C-4C2C-41B9-9F0E-EB7428FC0A8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1794958-6F65-42E1-9E5C-CB98FD2D2F9D}"/>
              </a:ext>
            </a:extLst>
          </p:cNvPr>
          <p:cNvSpPr>
            <a:spLocks noGrp="1"/>
          </p:cNvSpPr>
          <p:nvPr>
            <p:ph type="sldNum" sz="quarter" idx="12"/>
          </p:nvPr>
        </p:nvSpPr>
        <p:spPr/>
        <p:txBody>
          <a:bodyPr/>
          <a:lstStyle/>
          <a:p>
            <a:fld id="{7899078C-C545-4447-9BA2-4117112EC738}" type="slidenum">
              <a:rPr lang="en-US" smtClean="0"/>
              <a:t>‹#›</a:t>
            </a:fld>
            <a:endParaRPr lang="en-US"/>
          </a:p>
        </p:txBody>
      </p:sp>
    </p:spTree>
    <p:extLst>
      <p:ext uri="{BB962C8B-B14F-4D97-AF65-F5344CB8AC3E}">
        <p14:creationId xmlns:p14="http://schemas.microsoft.com/office/powerpoint/2010/main" val="53635287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078564-3C55-49EB-87AD-42D2D80AEED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31C060F-E83B-4642-901D-508E6EF10D3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2DC7C6C-376B-4ED9-A044-209C136EBB1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0E60597-DF60-4347-92CB-33AE8B35F932}"/>
              </a:ext>
            </a:extLst>
          </p:cNvPr>
          <p:cNvSpPr>
            <a:spLocks noGrp="1"/>
          </p:cNvSpPr>
          <p:nvPr>
            <p:ph type="dt" sz="half" idx="10"/>
          </p:nvPr>
        </p:nvSpPr>
        <p:spPr/>
        <p:txBody>
          <a:bodyPr/>
          <a:lstStyle/>
          <a:p>
            <a:fld id="{4EC743F4-8769-40B4-85DF-6CB8DE9F66AA}" type="datetimeFigureOut">
              <a:rPr lang="en-US" smtClean="0"/>
              <a:t>3/23/2021</a:t>
            </a:fld>
            <a:endParaRPr lang="en-US"/>
          </a:p>
        </p:txBody>
      </p:sp>
      <p:sp>
        <p:nvSpPr>
          <p:cNvPr id="6" name="Footer Placeholder 5">
            <a:extLst>
              <a:ext uri="{FF2B5EF4-FFF2-40B4-BE49-F238E27FC236}">
                <a16:creationId xmlns:a16="http://schemas.microsoft.com/office/drawing/2014/main" id="{CA88464A-752F-4D18-817A-7D070AE5AA3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32D2F82-30E5-4969-9553-4BE9F59938E0}"/>
              </a:ext>
            </a:extLst>
          </p:cNvPr>
          <p:cNvSpPr>
            <a:spLocks noGrp="1"/>
          </p:cNvSpPr>
          <p:nvPr>
            <p:ph type="sldNum" sz="quarter" idx="12"/>
          </p:nvPr>
        </p:nvSpPr>
        <p:spPr/>
        <p:txBody>
          <a:bodyPr/>
          <a:lstStyle/>
          <a:p>
            <a:fld id="{FF2BD96E-3838-45D2-9031-D3AF67C920A5}" type="slidenum">
              <a:rPr lang="en-US" smtClean="0"/>
              <a:t>‹#›</a:t>
            </a:fld>
            <a:endParaRPr lang="en-US"/>
          </a:p>
        </p:txBody>
      </p:sp>
    </p:spTree>
    <p:extLst>
      <p:ext uri="{BB962C8B-B14F-4D97-AF65-F5344CB8AC3E}">
        <p14:creationId xmlns:p14="http://schemas.microsoft.com/office/powerpoint/2010/main" val="319903646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A5DEB6-B684-4282-8342-1395D98B666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E39A9B8-9740-44D0-A2C1-853F318E380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F2774FD-34EA-42EA-AD04-9CEC3D68927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FBCD8DB-B1CF-4A6A-A32A-5DCA8BD1809D}"/>
              </a:ext>
            </a:extLst>
          </p:cNvPr>
          <p:cNvSpPr>
            <a:spLocks noGrp="1"/>
          </p:cNvSpPr>
          <p:nvPr>
            <p:ph type="dt" sz="half" idx="10"/>
          </p:nvPr>
        </p:nvSpPr>
        <p:spPr/>
        <p:txBody>
          <a:bodyPr/>
          <a:lstStyle/>
          <a:p>
            <a:fld id="{4EC743F4-8769-40B4-85DF-6CB8DE9F66AA}" type="datetimeFigureOut">
              <a:rPr lang="en-US" smtClean="0"/>
              <a:t>3/23/2021</a:t>
            </a:fld>
            <a:endParaRPr lang="en-US"/>
          </a:p>
        </p:txBody>
      </p:sp>
      <p:sp>
        <p:nvSpPr>
          <p:cNvPr id="6" name="Footer Placeholder 5">
            <a:extLst>
              <a:ext uri="{FF2B5EF4-FFF2-40B4-BE49-F238E27FC236}">
                <a16:creationId xmlns:a16="http://schemas.microsoft.com/office/drawing/2014/main" id="{6ECAA47A-13A0-4195-92C7-D7B783C6768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D05804C-E376-43C8-B702-BFA482AFA60C}"/>
              </a:ext>
            </a:extLst>
          </p:cNvPr>
          <p:cNvSpPr>
            <a:spLocks noGrp="1"/>
          </p:cNvSpPr>
          <p:nvPr>
            <p:ph type="sldNum" sz="quarter" idx="12"/>
          </p:nvPr>
        </p:nvSpPr>
        <p:spPr/>
        <p:txBody>
          <a:bodyPr/>
          <a:lstStyle/>
          <a:p>
            <a:fld id="{FF2BD96E-3838-45D2-9031-D3AF67C920A5}" type="slidenum">
              <a:rPr lang="en-US" smtClean="0"/>
              <a:t>‹#›</a:t>
            </a:fld>
            <a:endParaRPr lang="en-US"/>
          </a:p>
        </p:txBody>
      </p:sp>
    </p:spTree>
    <p:extLst>
      <p:ext uri="{BB962C8B-B14F-4D97-AF65-F5344CB8AC3E}">
        <p14:creationId xmlns:p14="http://schemas.microsoft.com/office/powerpoint/2010/main" val="218233303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E9443-124B-4B78-B5E9-2F70DB26AF1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604B6A6-877B-48F4-BEB1-A093F9BFF35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8EAECD5-FF84-4B80-8117-CEB11D555377}"/>
              </a:ext>
            </a:extLst>
          </p:cNvPr>
          <p:cNvSpPr>
            <a:spLocks noGrp="1"/>
          </p:cNvSpPr>
          <p:nvPr>
            <p:ph type="dt" sz="half" idx="10"/>
          </p:nvPr>
        </p:nvSpPr>
        <p:spPr/>
        <p:txBody>
          <a:bodyPr/>
          <a:lstStyle/>
          <a:p>
            <a:fld id="{4EC743F4-8769-40B4-85DF-6CB8DE9F66AA}" type="datetimeFigureOut">
              <a:rPr lang="en-US" smtClean="0"/>
              <a:t>3/23/2021</a:t>
            </a:fld>
            <a:endParaRPr lang="en-US"/>
          </a:p>
        </p:txBody>
      </p:sp>
      <p:sp>
        <p:nvSpPr>
          <p:cNvPr id="5" name="Footer Placeholder 4">
            <a:extLst>
              <a:ext uri="{FF2B5EF4-FFF2-40B4-BE49-F238E27FC236}">
                <a16:creationId xmlns:a16="http://schemas.microsoft.com/office/drawing/2014/main" id="{853A0556-C630-4C08-9418-7FB8B8D38E1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C434CD-13DC-4922-BF82-DE163BE56AFA}"/>
              </a:ext>
            </a:extLst>
          </p:cNvPr>
          <p:cNvSpPr>
            <a:spLocks noGrp="1"/>
          </p:cNvSpPr>
          <p:nvPr>
            <p:ph type="sldNum" sz="quarter" idx="12"/>
          </p:nvPr>
        </p:nvSpPr>
        <p:spPr/>
        <p:txBody>
          <a:bodyPr/>
          <a:lstStyle/>
          <a:p>
            <a:fld id="{FF2BD96E-3838-45D2-9031-D3AF67C920A5}" type="slidenum">
              <a:rPr lang="en-US" smtClean="0"/>
              <a:t>‹#›</a:t>
            </a:fld>
            <a:endParaRPr lang="en-US"/>
          </a:p>
        </p:txBody>
      </p:sp>
    </p:spTree>
    <p:extLst>
      <p:ext uri="{BB962C8B-B14F-4D97-AF65-F5344CB8AC3E}">
        <p14:creationId xmlns:p14="http://schemas.microsoft.com/office/powerpoint/2010/main" val="116393853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6711069-B41B-4503-AA88-D80C76EFDF4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47815BE-5053-44A7-9FAC-437559E8E63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0D7D334-6B7B-4083-9750-17B5A3703A23}"/>
              </a:ext>
            </a:extLst>
          </p:cNvPr>
          <p:cNvSpPr>
            <a:spLocks noGrp="1"/>
          </p:cNvSpPr>
          <p:nvPr>
            <p:ph type="dt" sz="half" idx="10"/>
          </p:nvPr>
        </p:nvSpPr>
        <p:spPr/>
        <p:txBody>
          <a:bodyPr/>
          <a:lstStyle/>
          <a:p>
            <a:fld id="{4EC743F4-8769-40B4-85DF-6CB8DE9F66AA}" type="datetimeFigureOut">
              <a:rPr lang="en-US" smtClean="0"/>
              <a:t>3/23/2021</a:t>
            </a:fld>
            <a:endParaRPr lang="en-US"/>
          </a:p>
        </p:txBody>
      </p:sp>
      <p:sp>
        <p:nvSpPr>
          <p:cNvPr id="5" name="Footer Placeholder 4">
            <a:extLst>
              <a:ext uri="{FF2B5EF4-FFF2-40B4-BE49-F238E27FC236}">
                <a16:creationId xmlns:a16="http://schemas.microsoft.com/office/drawing/2014/main" id="{384F98D9-12AD-40E6-9ED3-2E4ACD79F1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D619327-F06F-4089-8748-4D57C475AABC}"/>
              </a:ext>
            </a:extLst>
          </p:cNvPr>
          <p:cNvSpPr>
            <a:spLocks noGrp="1"/>
          </p:cNvSpPr>
          <p:nvPr>
            <p:ph type="sldNum" sz="quarter" idx="12"/>
          </p:nvPr>
        </p:nvSpPr>
        <p:spPr/>
        <p:txBody>
          <a:bodyPr/>
          <a:lstStyle/>
          <a:p>
            <a:fld id="{FF2BD96E-3838-45D2-9031-D3AF67C920A5}" type="slidenum">
              <a:rPr lang="en-US" smtClean="0"/>
              <a:t>‹#›</a:t>
            </a:fld>
            <a:endParaRPr lang="en-US"/>
          </a:p>
        </p:txBody>
      </p:sp>
    </p:spTree>
    <p:extLst>
      <p:ext uri="{BB962C8B-B14F-4D97-AF65-F5344CB8AC3E}">
        <p14:creationId xmlns:p14="http://schemas.microsoft.com/office/powerpoint/2010/main" val="50311073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EC743F4-8769-40B4-85DF-6CB8DE9F66AA}" type="datetimeFigureOut">
              <a:rPr lang="en-US" smtClean="0"/>
              <a:t>3/23/2021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2BD96E-3838-45D2-9031-D3AF67C920A5}" type="slidenum">
              <a:rPr lang="en-US" smtClean="0"/>
              <a:t>‹#›</a:t>
            </a:fld>
            <a:endParaRPr lang="en-US"/>
          </a:p>
        </p:txBody>
      </p:sp>
    </p:spTree>
    <p:extLst>
      <p:ext uri="{BB962C8B-B14F-4D97-AF65-F5344CB8AC3E}">
        <p14:creationId xmlns:p14="http://schemas.microsoft.com/office/powerpoint/2010/main" val="277011957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EC743F4-8769-40B4-85DF-6CB8DE9F66AA}" type="datetimeFigureOut">
              <a:rPr lang="en-US" smtClean="0"/>
              <a:t>3/23/2021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2BD96E-3838-45D2-9031-D3AF67C920A5}" type="slidenum">
              <a:rPr lang="en-US" smtClean="0"/>
              <a:t>‹#›</a:t>
            </a:fld>
            <a:endParaRPr lang="en-US"/>
          </a:p>
        </p:txBody>
      </p:sp>
    </p:spTree>
    <p:extLst>
      <p:ext uri="{BB962C8B-B14F-4D97-AF65-F5344CB8AC3E}">
        <p14:creationId xmlns:p14="http://schemas.microsoft.com/office/powerpoint/2010/main" val="234928819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EC743F4-8769-40B4-85DF-6CB8DE9F66AA}" type="datetimeFigureOut">
              <a:rPr lang="en-US" smtClean="0"/>
              <a:t>3/23/2021</a:t>
            </a:fld>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2BD96E-3838-45D2-9031-D3AF67C920A5}" type="slidenum">
              <a:rPr lang="en-US" smtClean="0"/>
              <a:t>‹#›</a:t>
            </a:fld>
            <a:endParaRPr lang="en-US"/>
          </a:p>
        </p:txBody>
      </p:sp>
    </p:spTree>
    <p:extLst>
      <p:ext uri="{BB962C8B-B14F-4D97-AF65-F5344CB8AC3E}">
        <p14:creationId xmlns:p14="http://schemas.microsoft.com/office/powerpoint/2010/main" val="113100449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EC743F4-8769-40B4-85DF-6CB8DE9F66AA}" type="datetimeFigureOut">
              <a:rPr lang="en-US" smtClean="0"/>
              <a:t>3/23/2021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F2BD96E-3838-45D2-9031-D3AF67C920A5}" type="slidenum">
              <a:rPr lang="en-US" smtClean="0"/>
              <a:t>‹#›</a:t>
            </a:fld>
            <a:endParaRPr lang="en-US"/>
          </a:p>
        </p:txBody>
      </p:sp>
    </p:spTree>
    <p:extLst>
      <p:ext uri="{BB962C8B-B14F-4D97-AF65-F5344CB8AC3E}">
        <p14:creationId xmlns:p14="http://schemas.microsoft.com/office/powerpoint/2010/main" val="382739096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EC743F4-8769-40B4-85DF-6CB8DE9F66AA}" type="datetimeFigureOut">
              <a:rPr lang="en-US" smtClean="0"/>
              <a:t>3/23/2021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F2BD96E-3838-45D2-9031-D3AF67C920A5}" type="slidenum">
              <a:rPr lang="en-US" smtClean="0"/>
              <a:t>‹#›</a:t>
            </a:fld>
            <a:endParaRPr lang="en-US"/>
          </a:p>
        </p:txBody>
      </p:sp>
    </p:spTree>
    <p:extLst>
      <p:ext uri="{BB962C8B-B14F-4D97-AF65-F5344CB8AC3E}">
        <p14:creationId xmlns:p14="http://schemas.microsoft.com/office/powerpoint/2010/main" val="264970966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EC743F4-8769-40B4-85DF-6CB8DE9F66AA}" type="datetimeFigureOut">
              <a:rPr lang="en-US" smtClean="0"/>
              <a:t>3/23/2021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F2BD96E-3838-45D2-9031-D3AF67C920A5}" type="slidenum">
              <a:rPr lang="en-US" smtClean="0"/>
              <a:t>‹#›</a:t>
            </a:fld>
            <a:endParaRPr lang="en-US"/>
          </a:p>
        </p:txBody>
      </p:sp>
    </p:spTree>
    <p:extLst>
      <p:ext uri="{BB962C8B-B14F-4D97-AF65-F5344CB8AC3E}">
        <p14:creationId xmlns:p14="http://schemas.microsoft.com/office/powerpoint/2010/main" val="35079328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0FE027-9A37-4574-A943-567FC1D9382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8623B4B-4EF9-49DB-9DD9-9732575BE8F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D7C414F-8564-46C6-B0FE-B6ED4DB6C65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795EEA7-F8CD-4171-811E-292D40F8119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E03508B-09A2-4E4B-9EA8-7BD002D1EE6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8EC4311-9B5C-477C-9162-45849C00774D}"/>
              </a:ext>
            </a:extLst>
          </p:cNvPr>
          <p:cNvSpPr>
            <a:spLocks noGrp="1"/>
          </p:cNvSpPr>
          <p:nvPr>
            <p:ph type="dt" sz="half" idx="10"/>
          </p:nvPr>
        </p:nvSpPr>
        <p:spPr/>
        <p:txBody>
          <a:bodyPr/>
          <a:lstStyle/>
          <a:p>
            <a:fld id="{E212A717-E9C8-4D5F-9ED6-28796A36E760}" type="datetimeFigureOut">
              <a:rPr lang="en-US" smtClean="0"/>
              <a:t>3/23/2021</a:t>
            </a:fld>
            <a:endParaRPr lang="en-US"/>
          </a:p>
        </p:txBody>
      </p:sp>
      <p:sp>
        <p:nvSpPr>
          <p:cNvPr id="8" name="Footer Placeholder 7">
            <a:extLst>
              <a:ext uri="{FF2B5EF4-FFF2-40B4-BE49-F238E27FC236}">
                <a16:creationId xmlns:a16="http://schemas.microsoft.com/office/drawing/2014/main" id="{374FA179-4236-4A4C-A147-F4407B87EE9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4B6A1A6-EBC6-4FF4-88FF-42336F91BE71}"/>
              </a:ext>
            </a:extLst>
          </p:cNvPr>
          <p:cNvSpPr>
            <a:spLocks noGrp="1"/>
          </p:cNvSpPr>
          <p:nvPr>
            <p:ph type="sldNum" sz="quarter" idx="12"/>
          </p:nvPr>
        </p:nvSpPr>
        <p:spPr/>
        <p:txBody>
          <a:bodyPr/>
          <a:lstStyle/>
          <a:p>
            <a:fld id="{7899078C-C545-4447-9BA2-4117112EC738}" type="slidenum">
              <a:rPr lang="en-US" smtClean="0"/>
              <a:t>‹#›</a:t>
            </a:fld>
            <a:endParaRPr lang="en-US"/>
          </a:p>
        </p:txBody>
      </p:sp>
    </p:spTree>
    <p:extLst>
      <p:ext uri="{BB962C8B-B14F-4D97-AF65-F5344CB8AC3E}">
        <p14:creationId xmlns:p14="http://schemas.microsoft.com/office/powerpoint/2010/main" val="231948651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EC743F4-8769-40B4-85DF-6CB8DE9F66AA}" type="datetimeFigureOut">
              <a:rPr lang="en-US" smtClean="0"/>
              <a:t>3/23/2021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F2BD96E-3838-45D2-9031-D3AF67C920A5}" type="slidenum">
              <a:rPr lang="en-US" smtClean="0"/>
              <a:t>‹#›</a:t>
            </a:fld>
            <a:endParaRPr lang="en-US"/>
          </a:p>
        </p:txBody>
      </p:sp>
    </p:spTree>
    <p:extLst>
      <p:ext uri="{BB962C8B-B14F-4D97-AF65-F5344CB8AC3E}">
        <p14:creationId xmlns:p14="http://schemas.microsoft.com/office/powerpoint/2010/main" val="411862655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EC743F4-8769-40B4-85DF-6CB8DE9F66AA}" type="datetimeFigureOut">
              <a:rPr lang="en-US" smtClean="0"/>
              <a:t>3/23/2021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F2BD96E-3838-45D2-9031-D3AF67C920A5}" type="slidenum">
              <a:rPr lang="en-US" smtClean="0"/>
              <a:t>‹#›</a:t>
            </a:fld>
            <a:endParaRPr lang="en-US"/>
          </a:p>
        </p:txBody>
      </p:sp>
    </p:spTree>
    <p:extLst>
      <p:ext uri="{BB962C8B-B14F-4D97-AF65-F5344CB8AC3E}">
        <p14:creationId xmlns:p14="http://schemas.microsoft.com/office/powerpoint/2010/main" val="58075524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EC743F4-8769-40B4-85DF-6CB8DE9F66AA}" type="datetimeFigureOut">
              <a:rPr lang="en-US" smtClean="0"/>
              <a:t>3/23/2021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F2BD96E-3838-45D2-9031-D3AF67C920A5}" type="slidenum">
              <a:rPr lang="en-US" smtClean="0"/>
              <a:t>‹#›</a:t>
            </a:fld>
            <a:endParaRPr lang="en-US"/>
          </a:p>
        </p:txBody>
      </p:sp>
    </p:spTree>
    <p:extLst>
      <p:ext uri="{BB962C8B-B14F-4D97-AF65-F5344CB8AC3E}">
        <p14:creationId xmlns:p14="http://schemas.microsoft.com/office/powerpoint/2010/main" val="392969465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EC743F4-8769-40B4-85DF-6CB8DE9F66AA}" type="datetimeFigureOut">
              <a:rPr lang="en-US" smtClean="0"/>
              <a:t>3/23/2021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2BD96E-3838-45D2-9031-D3AF67C920A5}" type="slidenum">
              <a:rPr lang="en-US" smtClean="0"/>
              <a:t>‹#›</a:t>
            </a:fld>
            <a:endParaRPr lang="en-US"/>
          </a:p>
        </p:txBody>
      </p:sp>
    </p:spTree>
    <p:extLst>
      <p:ext uri="{BB962C8B-B14F-4D97-AF65-F5344CB8AC3E}">
        <p14:creationId xmlns:p14="http://schemas.microsoft.com/office/powerpoint/2010/main" val="306158020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EC743F4-8769-40B4-85DF-6CB8DE9F66AA}" type="datetimeFigureOut">
              <a:rPr lang="en-US" smtClean="0"/>
              <a:t>3/23/2021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2BD96E-3838-45D2-9031-D3AF67C920A5}" type="slidenum">
              <a:rPr lang="en-US" smtClean="0"/>
              <a:t>‹#›</a:t>
            </a:fld>
            <a:endParaRPr lang="en-US"/>
          </a:p>
        </p:txBody>
      </p:sp>
    </p:spTree>
    <p:extLst>
      <p:ext uri="{BB962C8B-B14F-4D97-AF65-F5344CB8AC3E}">
        <p14:creationId xmlns:p14="http://schemas.microsoft.com/office/powerpoint/2010/main" val="392781044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889000" y="1149350"/>
            <a:ext cx="10414000" cy="2324100"/>
          </a:xfrm>
          <a:prstGeom prst="rect">
            <a:avLst/>
          </a:prstGeom>
        </p:spPr>
        <p:txBody>
          <a:bodyPr anchor="b"/>
          <a:lstStyle/>
          <a:p>
            <a:r>
              <a:t>Title Text</a:t>
            </a:r>
          </a:p>
        </p:txBody>
      </p:sp>
      <p:sp>
        <p:nvSpPr>
          <p:cNvPr id="12" name="Body Level One…"/>
          <p:cNvSpPr txBox="1">
            <a:spLocks noGrp="1"/>
          </p:cNvSpPr>
          <p:nvPr>
            <p:ph type="body" sz="quarter" idx="1"/>
          </p:nvPr>
        </p:nvSpPr>
        <p:spPr>
          <a:xfrm>
            <a:off x="889000" y="3536950"/>
            <a:ext cx="10414000" cy="793750"/>
          </a:xfrm>
          <a:prstGeom prst="rect">
            <a:avLst/>
          </a:prstGeom>
        </p:spPr>
        <p:txBody>
          <a:bodyPr anchor="t"/>
          <a:lstStyle>
            <a:lvl1pPr marL="0" indent="0" algn="ctr">
              <a:spcBef>
                <a:spcPts val="0"/>
              </a:spcBef>
              <a:buClrTx/>
              <a:buSzTx/>
              <a:buNone/>
              <a:defRPr sz="2700"/>
            </a:lvl1pPr>
            <a:lvl2pPr marL="0" indent="0" algn="ctr">
              <a:spcBef>
                <a:spcPts val="0"/>
              </a:spcBef>
              <a:buClrTx/>
              <a:buSzTx/>
              <a:buNone/>
              <a:defRPr sz="2700"/>
            </a:lvl2pPr>
            <a:lvl3pPr marL="0" indent="0" algn="ctr">
              <a:spcBef>
                <a:spcPts val="0"/>
              </a:spcBef>
              <a:buClrTx/>
              <a:buSzTx/>
              <a:buNone/>
              <a:defRPr sz="2700"/>
            </a:lvl3pPr>
            <a:lvl4pPr marL="0" indent="0" algn="ctr">
              <a:spcBef>
                <a:spcPts val="0"/>
              </a:spcBef>
              <a:buClrTx/>
              <a:buSzTx/>
              <a:buNone/>
              <a:defRPr sz="2700"/>
            </a:lvl4pPr>
            <a:lvl5pPr marL="0" indent="0" algn="ctr">
              <a:spcBef>
                <a:spcPts val="0"/>
              </a:spcBef>
              <a:buClrTx/>
              <a:buSzTx/>
              <a:buNone/>
              <a:defRPr sz="2700"/>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822086108"/>
      </p:ext>
    </p:extLst>
  </p:cSld>
  <p:clrMapOvr>
    <a:masterClrMapping/>
  </p:clrMapOvr>
  <p:transition spd="med"/>
</p:sldLayout>
</file>

<file path=ppt/slideLayouts/slideLayout56.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20" name="Image"/>
          <p:cNvSpPr>
            <a:spLocks noGrp="1"/>
          </p:cNvSpPr>
          <p:nvPr>
            <p:ph type="pic" idx="13"/>
          </p:nvPr>
        </p:nvSpPr>
        <p:spPr>
          <a:xfrm>
            <a:off x="1460500" y="165100"/>
            <a:ext cx="9271000" cy="4603751"/>
          </a:xfrm>
          <a:prstGeom prst="rect">
            <a:avLst/>
          </a:prstGeom>
        </p:spPr>
        <p:txBody>
          <a:bodyPr lIns="91439" tIns="45719" rIns="91439" bIns="45719" anchor="t">
            <a:noAutofit/>
          </a:bodyPr>
          <a:lstStyle/>
          <a:p>
            <a:endParaRPr/>
          </a:p>
        </p:txBody>
      </p:sp>
      <p:sp>
        <p:nvSpPr>
          <p:cNvPr id="21" name="Title Text"/>
          <p:cNvSpPr txBox="1">
            <a:spLocks noGrp="1"/>
          </p:cNvSpPr>
          <p:nvPr>
            <p:ph type="title"/>
          </p:nvPr>
        </p:nvSpPr>
        <p:spPr>
          <a:xfrm>
            <a:off x="317500" y="4756150"/>
            <a:ext cx="11557000" cy="1003300"/>
          </a:xfrm>
          <a:prstGeom prst="rect">
            <a:avLst/>
          </a:prstGeom>
        </p:spPr>
        <p:txBody>
          <a:bodyPr/>
          <a:lstStyle/>
          <a:p>
            <a:r>
              <a:t>Title Text</a:t>
            </a:r>
          </a:p>
        </p:txBody>
      </p:sp>
      <p:sp>
        <p:nvSpPr>
          <p:cNvPr id="22" name="Body Level One…"/>
          <p:cNvSpPr txBox="1">
            <a:spLocks noGrp="1"/>
          </p:cNvSpPr>
          <p:nvPr>
            <p:ph type="body" sz="quarter" idx="1"/>
          </p:nvPr>
        </p:nvSpPr>
        <p:spPr>
          <a:xfrm>
            <a:off x="317500" y="5721350"/>
            <a:ext cx="11557000" cy="793750"/>
          </a:xfrm>
          <a:prstGeom prst="rect">
            <a:avLst/>
          </a:prstGeom>
        </p:spPr>
        <p:txBody>
          <a:bodyPr anchor="t"/>
          <a:lstStyle>
            <a:lvl1pPr marL="0" indent="0" algn="ctr">
              <a:spcBef>
                <a:spcPts val="0"/>
              </a:spcBef>
              <a:buClrTx/>
              <a:buSzTx/>
              <a:buNone/>
              <a:defRPr sz="2700"/>
            </a:lvl1pPr>
            <a:lvl2pPr marL="0" indent="0" algn="ctr">
              <a:spcBef>
                <a:spcPts val="0"/>
              </a:spcBef>
              <a:buClrTx/>
              <a:buSzTx/>
              <a:buNone/>
              <a:defRPr sz="2700"/>
            </a:lvl2pPr>
            <a:lvl3pPr marL="0" indent="0" algn="ctr">
              <a:spcBef>
                <a:spcPts val="0"/>
              </a:spcBef>
              <a:buClrTx/>
              <a:buSzTx/>
              <a:buNone/>
              <a:defRPr sz="2700"/>
            </a:lvl3pPr>
            <a:lvl4pPr marL="0" indent="0" algn="ctr">
              <a:spcBef>
                <a:spcPts val="0"/>
              </a:spcBef>
              <a:buClrTx/>
              <a:buSzTx/>
              <a:buNone/>
              <a:defRPr sz="2700"/>
            </a:lvl4pPr>
            <a:lvl5pPr marL="0" indent="0" algn="ctr">
              <a:spcBef>
                <a:spcPts val="0"/>
              </a:spcBef>
              <a:buClrTx/>
              <a:buSzTx/>
              <a:buNone/>
              <a:defRPr sz="2700"/>
            </a:lvl5pPr>
          </a:lstStyle>
          <a:p>
            <a:r>
              <a:t>Body Level One</a:t>
            </a:r>
          </a:p>
          <a:p>
            <a:pPr lvl="1"/>
            <a:r>
              <a:t>Body Level Two</a:t>
            </a:r>
          </a:p>
          <a:p>
            <a:pPr lvl="2"/>
            <a:r>
              <a:t>Body Level Three</a:t>
            </a:r>
          </a:p>
          <a:p>
            <a:pPr lvl="3"/>
            <a:r>
              <a:t>Body Level Four</a:t>
            </a:r>
          </a:p>
          <a:p>
            <a:pPr lvl="4"/>
            <a:r>
              <a:t>Body Level Five</a:t>
            </a:r>
          </a:p>
        </p:txBody>
      </p:sp>
      <p:sp>
        <p:nvSpPr>
          <p:cNvPr id="2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916518602"/>
      </p:ext>
    </p:extLst>
  </p:cSld>
  <p:clrMapOvr>
    <a:masterClrMapping/>
  </p:clrMapOvr>
  <p:transition spd="med"/>
</p:sldLayout>
</file>

<file path=ppt/slideLayouts/slideLayout57.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30" name="Title Text"/>
          <p:cNvSpPr txBox="1">
            <a:spLocks noGrp="1"/>
          </p:cNvSpPr>
          <p:nvPr>
            <p:ph type="title"/>
          </p:nvPr>
        </p:nvSpPr>
        <p:spPr>
          <a:xfrm>
            <a:off x="889000" y="2266950"/>
            <a:ext cx="10414000" cy="2324100"/>
          </a:xfrm>
          <a:prstGeom prst="rect">
            <a:avLst/>
          </a:prstGeom>
        </p:spPr>
        <p:txBody>
          <a:bodyPr/>
          <a:lstStyle/>
          <a:p>
            <a:r>
              <a:t>Title Text</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808608575"/>
      </p:ext>
    </p:extLst>
  </p:cSld>
  <p:clrMapOvr>
    <a:masterClrMapping/>
  </p:clrMapOvr>
  <p:transition spd="med"/>
</p:sldLayout>
</file>

<file path=ppt/slideLayouts/slideLayout58.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38" name="Image"/>
          <p:cNvSpPr>
            <a:spLocks noGrp="1"/>
          </p:cNvSpPr>
          <p:nvPr>
            <p:ph type="pic" idx="13"/>
          </p:nvPr>
        </p:nvSpPr>
        <p:spPr>
          <a:xfrm>
            <a:off x="4008438" y="-31750"/>
            <a:ext cx="9915525" cy="6610351"/>
          </a:xfrm>
          <a:prstGeom prst="rect">
            <a:avLst/>
          </a:prstGeom>
        </p:spPr>
        <p:txBody>
          <a:bodyPr lIns="91439" tIns="45719" rIns="91439" bIns="45719" anchor="t">
            <a:noAutofit/>
          </a:bodyPr>
          <a:lstStyle/>
          <a:p>
            <a:endParaRPr/>
          </a:p>
        </p:txBody>
      </p:sp>
      <p:sp>
        <p:nvSpPr>
          <p:cNvPr id="39" name="Title Text"/>
          <p:cNvSpPr txBox="1">
            <a:spLocks noGrp="1"/>
          </p:cNvSpPr>
          <p:nvPr>
            <p:ph type="title"/>
          </p:nvPr>
        </p:nvSpPr>
        <p:spPr>
          <a:xfrm>
            <a:off x="825500" y="476250"/>
            <a:ext cx="5111750" cy="2774950"/>
          </a:xfrm>
          <a:prstGeom prst="rect">
            <a:avLst/>
          </a:prstGeom>
        </p:spPr>
        <p:txBody>
          <a:bodyPr anchor="b"/>
          <a:lstStyle>
            <a:lvl1pPr>
              <a:defRPr sz="4200"/>
            </a:lvl1pPr>
          </a:lstStyle>
          <a:p>
            <a:r>
              <a:t>Title Text</a:t>
            </a:r>
          </a:p>
        </p:txBody>
      </p:sp>
      <p:sp>
        <p:nvSpPr>
          <p:cNvPr id="40" name="Body Level One…"/>
          <p:cNvSpPr txBox="1">
            <a:spLocks noGrp="1"/>
          </p:cNvSpPr>
          <p:nvPr>
            <p:ph type="body" sz="quarter" idx="1"/>
          </p:nvPr>
        </p:nvSpPr>
        <p:spPr>
          <a:xfrm>
            <a:off x="825500" y="3263900"/>
            <a:ext cx="5111750" cy="2863850"/>
          </a:xfrm>
          <a:prstGeom prst="rect">
            <a:avLst/>
          </a:prstGeom>
        </p:spPr>
        <p:txBody>
          <a:bodyPr anchor="t"/>
          <a:lstStyle>
            <a:lvl1pPr marL="0" indent="0" algn="ctr">
              <a:spcBef>
                <a:spcPts val="0"/>
              </a:spcBef>
              <a:buClrTx/>
              <a:buSzTx/>
              <a:buNone/>
              <a:defRPr sz="2700"/>
            </a:lvl1pPr>
            <a:lvl2pPr marL="0" indent="0" algn="ctr">
              <a:spcBef>
                <a:spcPts val="0"/>
              </a:spcBef>
              <a:buClrTx/>
              <a:buSzTx/>
              <a:buNone/>
              <a:defRPr sz="2700"/>
            </a:lvl2pPr>
            <a:lvl3pPr marL="0" indent="0" algn="ctr">
              <a:spcBef>
                <a:spcPts val="0"/>
              </a:spcBef>
              <a:buClrTx/>
              <a:buSzTx/>
              <a:buNone/>
              <a:defRPr sz="2700"/>
            </a:lvl3pPr>
            <a:lvl4pPr marL="0" indent="0" algn="ctr">
              <a:spcBef>
                <a:spcPts val="0"/>
              </a:spcBef>
              <a:buClrTx/>
              <a:buSzTx/>
              <a:buNone/>
              <a:defRPr sz="2700"/>
            </a:lvl4pPr>
            <a:lvl5pPr marL="0" indent="0" algn="ctr">
              <a:spcBef>
                <a:spcPts val="0"/>
              </a:spcBef>
              <a:buClrTx/>
              <a:buSzTx/>
              <a:buNone/>
              <a:defRPr sz="2700"/>
            </a:lvl5pPr>
          </a:lstStyle>
          <a:p>
            <a:r>
              <a:t>Body Level One</a:t>
            </a:r>
          </a:p>
          <a:p>
            <a:pPr lvl="1"/>
            <a:r>
              <a:t>Body Level Two</a:t>
            </a:r>
          </a:p>
          <a:p>
            <a:pPr lvl="2"/>
            <a:r>
              <a:t>Body Level Three</a:t>
            </a:r>
          </a:p>
          <a:p>
            <a:pPr lvl="3"/>
            <a:r>
              <a:t>Body Level Four</a:t>
            </a:r>
          </a:p>
          <a:p>
            <a:pPr lvl="4"/>
            <a:r>
              <a:t>Body Level Five</a:t>
            </a:r>
          </a:p>
        </p:txBody>
      </p:sp>
      <p:sp>
        <p:nvSpPr>
          <p:cNvPr id="4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006764620"/>
      </p:ext>
    </p:extLst>
  </p:cSld>
  <p:clrMapOvr>
    <a:masterClrMapping/>
  </p:clrMapOvr>
  <p:transition spd="med"/>
</p:sldLayout>
</file>

<file path=ppt/slideLayouts/slideLayout59.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8" name="Title Text"/>
          <p:cNvSpPr txBox="1">
            <a:spLocks noGrp="1"/>
          </p:cNvSpPr>
          <p:nvPr>
            <p:ph type="title"/>
          </p:nvPr>
        </p:nvSpPr>
        <p:spPr>
          <a:prstGeom prst="rect">
            <a:avLst/>
          </a:prstGeom>
        </p:spPr>
        <p:txBody>
          <a:bodyPr/>
          <a:lstStyle/>
          <a:p>
            <a:r>
              <a:t>Title Text</a:t>
            </a:r>
          </a:p>
        </p:txBody>
      </p:sp>
      <p:sp>
        <p:nvSpPr>
          <p:cNvPr id="4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8648470"/>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57D135-D99A-4DAB-A463-0E0C3DDBC2F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8051290-871E-4A32-BEDB-7721A3328B7F}"/>
              </a:ext>
            </a:extLst>
          </p:cNvPr>
          <p:cNvSpPr>
            <a:spLocks noGrp="1"/>
          </p:cNvSpPr>
          <p:nvPr>
            <p:ph type="dt" sz="half" idx="10"/>
          </p:nvPr>
        </p:nvSpPr>
        <p:spPr/>
        <p:txBody>
          <a:bodyPr/>
          <a:lstStyle/>
          <a:p>
            <a:fld id="{E212A717-E9C8-4D5F-9ED6-28796A36E760}" type="datetimeFigureOut">
              <a:rPr lang="en-US" smtClean="0"/>
              <a:t>3/23/2021</a:t>
            </a:fld>
            <a:endParaRPr lang="en-US"/>
          </a:p>
        </p:txBody>
      </p:sp>
      <p:sp>
        <p:nvSpPr>
          <p:cNvPr id="4" name="Footer Placeholder 3">
            <a:extLst>
              <a:ext uri="{FF2B5EF4-FFF2-40B4-BE49-F238E27FC236}">
                <a16:creationId xmlns:a16="http://schemas.microsoft.com/office/drawing/2014/main" id="{9913B320-3F42-48EF-9150-CB5A0DC47CB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6F825A2-843E-4CDB-BDA1-549AF509DD85}"/>
              </a:ext>
            </a:extLst>
          </p:cNvPr>
          <p:cNvSpPr>
            <a:spLocks noGrp="1"/>
          </p:cNvSpPr>
          <p:nvPr>
            <p:ph type="sldNum" sz="quarter" idx="12"/>
          </p:nvPr>
        </p:nvSpPr>
        <p:spPr/>
        <p:txBody>
          <a:bodyPr/>
          <a:lstStyle/>
          <a:p>
            <a:fld id="{7899078C-C545-4447-9BA2-4117112EC738}" type="slidenum">
              <a:rPr lang="en-US" smtClean="0"/>
              <a:t>‹#›</a:t>
            </a:fld>
            <a:endParaRPr lang="en-US"/>
          </a:p>
        </p:txBody>
      </p:sp>
    </p:spTree>
    <p:extLst>
      <p:ext uri="{BB962C8B-B14F-4D97-AF65-F5344CB8AC3E}">
        <p14:creationId xmlns:p14="http://schemas.microsoft.com/office/powerpoint/2010/main" val="348649727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Title Text"/>
          <p:cNvSpPr txBox="1">
            <a:spLocks noGrp="1"/>
          </p:cNvSpPr>
          <p:nvPr>
            <p:ph type="title"/>
          </p:nvPr>
        </p:nvSpPr>
        <p:spPr>
          <a:prstGeom prst="rect">
            <a:avLst/>
          </a:prstGeom>
        </p:spPr>
        <p:txBody>
          <a:bodyPr/>
          <a:lstStyle/>
          <a:p>
            <a:r>
              <a:t>Title Text</a:t>
            </a:r>
          </a:p>
        </p:txBody>
      </p:sp>
      <p:sp>
        <p:nvSpPr>
          <p:cNvPr id="57" name="Body Level One…"/>
          <p:cNvSpPr txBox="1">
            <a:spLocks noGrp="1"/>
          </p:cNvSpPr>
          <p:nvPr>
            <p:ph type="body" idx="1"/>
          </p:nvPr>
        </p:nvSpPr>
        <p:spPr>
          <a:prstGeom prst="rect">
            <a:avLst/>
          </a:prstGeom>
        </p:spPr>
        <p:txBody>
          <a:bodyPr/>
          <a:lstStyle>
            <a:lvl1pPr>
              <a:buClrTx/>
            </a:lvl1pPr>
            <a:lvl2pPr>
              <a:buClrTx/>
            </a:lvl2pPr>
            <a:lvl3pPr>
              <a:buClrTx/>
            </a:lvl3pPr>
            <a:lvl4pPr>
              <a:buClrTx/>
            </a:lvl4pPr>
            <a:lvl5pPr>
              <a:buClrTx/>
            </a:lvl5pPr>
          </a:lstStyle>
          <a:p>
            <a:r>
              <a:t>Body Level One</a:t>
            </a:r>
          </a:p>
          <a:p>
            <a:pPr lvl="1"/>
            <a:r>
              <a:t>Body Level Two</a:t>
            </a:r>
          </a:p>
          <a:p>
            <a:pPr lvl="2"/>
            <a:r>
              <a:t>Body Level Three</a:t>
            </a:r>
          </a:p>
          <a:p>
            <a:pPr lvl="3"/>
            <a:r>
              <a:t>Body Level Four</a:t>
            </a:r>
          </a:p>
          <a:p>
            <a:pPr lvl="4"/>
            <a:r>
              <a:t>Body Level Five</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570912924"/>
      </p:ext>
    </p:extLst>
  </p:cSld>
  <p:clrMapOvr>
    <a:masterClrMapping/>
  </p:clrMapOvr>
  <p:transition spd="med"/>
</p:sldLayout>
</file>

<file path=ppt/slideLayouts/slideLayout61.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5" name="Image"/>
          <p:cNvSpPr>
            <a:spLocks noGrp="1"/>
          </p:cNvSpPr>
          <p:nvPr>
            <p:ph type="pic" idx="13"/>
          </p:nvPr>
        </p:nvSpPr>
        <p:spPr>
          <a:xfrm>
            <a:off x="4986338" y="1062566"/>
            <a:ext cx="8201025" cy="5467351"/>
          </a:xfrm>
          <a:prstGeom prst="rect">
            <a:avLst/>
          </a:prstGeom>
        </p:spPr>
        <p:txBody>
          <a:bodyPr lIns="91439" tIns="45719" rIns="91439" bIns="45719" anchor="t">
            <a:noAutofit/>
          </a:bodyPr>
          <a:lstStyle/>
          <a:p>
            <a:endParaRPr/>
          </a:p>
        </p:txBody>
      </p:sp>
      <p:sp>
        <p:nvSpPr>
          <p:cNvPr id="66" name="Title Text"/>
          <p:cNvSpPr txBox="1">
            <a:spLocks noGrp="1"/>
          </p:cNvSpPr>
          <p:nvPr>
            <p:ph type="title"/>
          </p:nvPr>
        </p:nvSpPr>
        <p:spPr>
          <a:prstGeom prst="rect">
            <a:avLst/>
          </a:prstGeom>
        </p:spPr>
        <p:txBody>
          <a:bodyPr/>
          <a:lstStyle/>
          <a:p>
            <a:r>
              <a:t>Title Text</a:t>
            </a:r>
          </a:p>
        </p:txBody>
      </p:sp>
      <p:sp>
        <p:nvSpPr>
          <p:cNvPr id="67" name="Body Level One…"/>
          <p:cNvSpPr txBox="1">
            <a:spLocks noGrp="1"/>
          </p:cNvSpPr>
          <p:nvPr>
            <p:ph type="body" sz="half" idx="1"/>
          </p:nvPr>
        </p:nvSpPr>
        <p:spPr>
          <a:xfrm>
            <a:off x="844550" y="1574800"/>
            <a:ext cx="5111750" cy="4648200"/>
          </a:xfrm>
          <a:prstGeom prst="rect">
            <a:avLst/>
          </a:prstGeom>
        </p:spPr>
        <p:txBody>
          <a:bodyPr/>
          <a:lstStyle>
            <a:lvl1pPr marL="279400" indent="-279400">
              <a:spcBef>
                <a:spcPts val="2250"/>
              </a:spcBef>
              <a:buClrTx/>
              <a:defRPr sz="1900"/>
            </a:lvl1pPr>
            <a:lvl2pPr marL="558800" indent="-279400">
              <a:spcBef>
                <a:spcPts val="2250"/>
              </a:spcBef>
              <a:buClrTx/>
              <a:defRPr sz="1900"/>
            </a:lvl2pPr>
            <a:lvl3pPr marL="838200" indent="-279400">
              <a:spcBef>
                <a:spcPts val="2250"/>
              </a:spcBef>
              <a:buClrTx/>
              <a:defRPr sz="1900"/>
            </a:lvl3pPr>
            <a:lvl4pPr marL="1117600" indent="-279400">
              <a:spcBef>
                <a:spcPts val="2250"/>
              </a:spcBef>
              <a:buClrTx/>
              <a:defRPr sz="1900"/>
            </a:lvl4pPr>
            <a:lvl5pPr marL="1397000" indent="-279400">
              <a:spcBef>
                <a:spcPts val="2250"/>
              </a:spcBef>
              <a:buClrTx/>
              <a:defRPr sz="1900"/>
            </a:lvl5pPr>
          </a:lstStyle>
          <a:p>
            <a:r>
              <a:t>Body Level One</a:t>
            </a:r>
          </a:p>
          <a:p>
            <a:pPr lvl="1"/>
            <a:r>
              <a:t>Body Level Two</a:t>
            </a:r>
          </a:p>
          <a:p>
            <a:pPr lvl="2"/>
            <a:r>
              <a:t>Body Level Three</a:t>
            </a:r>
          </a:p>
          <a:p>
            <a:pPr lvl="3"/>
            <a:r>
              <a:t>Body Level Four</a:t>
            </a:r>
          </a:p>
          <a:p>
            <a:pPr lvl="4"/>
            <a:r>
              <a:t>Body Level Five</a:t>
            </a:r>
          </a:p>
        </p:txBody>
      </p:sp>
      <p:sp>
        <p:nvSpPr>
          <p:cNvPr id="6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24271233"/>
      </p:ext>
    </p:extLst>
  </p:cSld>
  <p:clrMapOvr>
    <a:masterClrMapping/>
  </p:clrMapOvr>
  <p:transition spd="med"/>
</p:sldLayout>
</file>

<file path=ppt/slideLayouts/slideLayout62.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75" name="Body Level One…"/>
          <p:cNvSpPr txBox="1">
            <a:spLocks noGrp="1"/>
          </p:cNvSpPr>
          <p:nvPr>
            <p:ph type="body" idx="1"/>
          </p:nvPr>
        </p:nvSpPr>
        <p:spPr>
          <a:xfrm>
            <a:off x="844550" y="889000"/>
            <a:ext cx="10502900" cy="5080000"/>
          </a:xfrm>
          <a:prstGeom prst="rect">
            <a:avLst/>
          </a:prstGeom>
        </p:spPr>
        <p:txBody>
          <a:bodyPr/>
          <a:lstStyle>
            <a:lvl1pPr>
              <a:buClrTx/>
            </a:lvl1pPr>
            <a:lvl2pPr>
              <a:buClrTx/>
            </a:lvl2pPr>
            <a:lvl3pPr>
              <a:buClrTx/>
            </a:lvl3pPr>
            <a:lvl4pPr>
              <a:buClrTx/>
            </a:lvl4pPr>
            <a:lvl5pPr>
              <a:buClrTx/>
            </a:lvl5pPr>
          </a:lstStyle>
          <a:p>
            <a:r>
              <a:t>Body Level One</a:t>
            </a:r>
          </a:p>
          <a:p>
            <a:pPr lvl="1"/>
            <a:r>
              <a:t>Body Level Two</a:t>
            </a:r>
          </a:p>
          <a:p>
            <a:pPr lvl="2"/>
            <a:r>
              <a:t>Body Level Three</a:t>
            </a:r>
          </a:p>
          <a:p>
            <a:pPr lvl="3"/>
            <a:r>
              <a:t>Body Level Four</a:t>
            </a:r>
          </a:p>
          <a:p>
            <a:pPr lvl="4"/>
            <a:r>
              <a:t>Body Level Five</a:t>
            </a:r>
          </a:p>
        </p:txBody>
      </p:sp>
      <p:sp>
        <p:nvSpPr>
          <p:cNvPr id="7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893755721"/>
      </p:ext>
    </p:extLst>
  </p:cSld>
  <p:clrMapOvr>
    <a:masterClrMapping/>
  </p:clrMapOvr>
  <p:transition spd="med"/>
</p:sldLayout>
</file>

<file path=ppt/slideLayouts/slideLayout63.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83" name="Image"/>
          <p:cNvSpPr>
            <a:spLocks noGrp="1"/>
          </p:cNvSpPr>
          <p:nvPr>
            <p:ph type="pic" sz="quarter" idx="13"/>
          </p:nvPr>
        </p:nvSpPr>
        <p:spPr>
          <a:xfrm>
            <a:off x="7645400" y="3435350"/>
            <a:ext cx="4171950" cy="2781300"/>
          </a:xfrm>
          <a:prstGeom prst="rect">
            <a:avLst/>
          </a:prstGeom>
        </p:spPr>
        <p:txBody>
          <a:bodyPr lIns="91439" tIns="45719" rIns="91439" bIns="45719" anchor="t">
            <a:noAutofit/>
          </a:bodyPr>
          <a:lstStyle/>
          <a:p>
            <a:endParaRPr/>
          </a:p>
        </p:txBody>
      </p:sp>
      <p:sp>
        <p:nvSpPr>
          <p:cNvPr id="84" name="Image"/>
          <p:cNvSpPr>
            <a:spLocks noGrp="1"/>
          </p:cNvSpPr>
          <p:nvPr>
            <p:ph type="pic" sz="quarter" idx="14"/>
          </p:nvPr>
        </p:nvSpPr>
        <p:spPr>
          <a:xfrm>
            <a:off x="7658100" y="476250"/>
            <a:ext cx="4152900" cy="2768600"/>
          </a:xfrm>
          <a:prstGeom prst="rect">
            <a:avLst/>
          </a:prstGeom>
        </p:spPr>
        <p:txBody>
          <a:bodyPr lIns="91439" tIns="45719" rIns="91439" bIns="45719" anchor="t">
            <a:noAutofit/>
          </a:bodyPr>
          <a:lstStyle/>
          <a:p>
            <a:endParaRPr/>
          </a:p>
        </p:txBody>
      </p:sp>
      <p:sp>
        <p:nvSpPr>
          <p:cNvPr id="85" name="Image"/>
          <p:cNvSpPr>
            <a:spLocks noGrp="1"/>
          </p:cNvSpPr>
          <p:nvPr>
            <p:ph type="pic" idx="15"/>
          </p:nvPr>
        </p:nvSpPr>
        <p:spPr>
          <a:xfrm>
            <a:off x="-869950" y="-129117"/>
            <a:ext cx="10033000" cy="6688666"/>
          </a:xfrm>
          <a:prstGeom prst="rect">
            <a:avLst/>
          </a:prstGeom>
        </p:spPr>
        <p:txBody>
          <a:bodyPr lIns="91439" tIns="45719" rIns="91439" bIns="45719" anchor="t">
            <a:noAutofit/>
          </a:bodyPr>
          <a:lstStyle/>
          <a:p>
            <a:endParaRPr/>
          </a:p>
        </p:txBody>
      </p:sp>
      <p:sp>
        <p:nvSpPr>
          <p:cNvPr id="8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52386716"/>
      </p:ext>
    </p:extLst>
  </p:cSld>
  <p:clrMapOvr>
    <a:masterClrMapping/>
  </p:clrMapOvr>
  <p:transition spd="med"/>
</p:sldLayout>
</file>

<file path=ppt/slideLayouts/slideLayout64.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93" name="–Johnny Appleseed"/>
          <p:cNvSpPr txBox="1">
            <a:spLocks noGrp="1"/>
          </p:cNvSpPr>
          <p:nvPr>
            <p:ph type="body" sz="quarter" idx="13"/>
          </p:nvPr>
        </p:nvSpPr>
        <p:spPr>
          <a:xfrm>
            <a:off x="1193800" y="4476750"/>
            <a:ext cx="9810750" cy="348813"/>
          </a:xfrm>
          <a:prstGeom prst="rect">
            <a:avLst/>
          </a:prstGeom>
        </p:spPr>
        <p:txBody>
          <a:bodyPr anchor="t">
            <a:spAutoFit/>
          </a:bodyPr>
          <a:lstStyle>
            <a:lvl1pPr marL="0" indent="0" algn="ctr">
              <a:spcBef>
                <a:spcPts val="0"/>
              </a:spcBef>
              <a:buClrTx/>
              <a:buSzTx/>
              <a:buNone/>
              <a:defRPr sz="1600" i="1"/>
            </a:lvl1pPr>
          </a:lstStyle>
          <a:p>
            <a:r>
              <a:t>–Johnny Appleseed</a:t>
            </a:r>
          </a:p>
        </p:txBody>
      </p:sp>
      <p:sp>
        <p:nvSpPr>
          <p:cNvPr id="94" name="“Type a quote here.”"/>
          <p:cNvSpPr txBox="1">
            <a:spLocks noGrp="1"/>
          </p:cNvSpPr>
          <p:nvPr>
            <p:ph type="body" sz="quarter" idx="14"/>
          </p:nvPr>
        </p:nvSpPr>
        <p:spPr>
          <a:xfrm>
            <a:off x="1193800" y="3008888"/>
            <a:ext cx="9810750" cy="471924"/>
          </a:xfrm>
          <a:prstGeom prst="rect">
            <a:avLst/>
          </a:prstGeom>
        </p:spPr>
        <p:txBody>
          <a:bodyPr>
            <a:spAutoFit/>
          </a:bodyPr>
          <a:lstStyle>
            <a:lvl1pPr marL="0" indent="0" algn="ctr">
              <a:spcBef>
                <a:spcPts val="0"/>
              </a:spcBef>
              <a:buClrTx/>
              <a:buSzTx/>
              <a:buNone/>
              <a:defRPr>
                <a:latin typeface="+mn-lt"/>
                <a:ea typeface="+mn-ea"/>
                <a:cs typeface="+mn-cs"/>
                <a:sym typeface="Helvetica Neue Medium"/>
              </a:defRPr>
            </a:lvl1pPr>
          </a:lstStyle>
          <a:p>
            <a:r>
              <a:t>“Type a quote here.” </a:t>
            </a:r>
          </a:p>
        </p:txBody>
      </p:sp>
      <p:sp>
        <p:nvSpPr>
          <p:cNvPr id="9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20744505"/>
      </p:ext>
    </p:extLst>
  </p:cSld>
  <p:clrMapOvr>
    <a:masterClrMapping/>
  </p:clrMapOvr>
  <p:transition spd="med"/>
</p:sldLayout>
</file>

<file path=ppt/slideLayouts/slideLayout65.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02" name="Image"/>
          <p:cNvSpPr>
            <a:spLocks noGrp="1"/>
          </p:cNvSpPr>
          <p:nvPr>
            <p:ph type="pic" idx="13"/>
          </p:nvPr>
        </p:nvSpPr>
        <p:spPr>
          <a:xfrm>
            <a:off x="0" y="-645790"/>
            <a:ext cx="14630400" cy="9753601"/>
          </a:xfrm>
          <a:prstGeom prst="rect">
            <a:avLst/>
          </a:prstGeom>
        </p:spPr>
        <p:txBody>
          <a:bodyPr lIns="91439" tIns="45719" rIns="91439" bIns="45719" anchor="t">
            <a:noAutofit/>
          </a:bodyPr>
          <a:lstStyle/>
          <a:p>
            <a:endParaRPr/>
          </a:p>
        </p:txBody>
      </p:sp>
      <p:sp>
        <p:nvSpPr>
          <p:cNvPr id="10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96360886"/>
      </p:ext>
    </p:extLst>
  </p:cSld>
  <p:clrMapOvr>
    <a:masterClrMapping/>
  </p:clrMapOvr>
  <p:transition spd="med"/>
</p:sldLayout>
</file>

<file path=ppt/slideLayouts/slideLayout66.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507315787"/>
      </p:ext>
    </p:extLst>
  </p:cSld>
  <p:clrMapOvr>
    <a:masterClrMapping/>
  </p:clrMapOvr>
  <p:transition spd="med"/>
</p:sldLayout>
</file>

<file path=ppt/slideLayouts/slideLayout67.xml><?xml version="1.0" encoding="utf-8"?>
<p:sldLayout xmlns:a="http://schemas.openxmlformats.org/drawingml/2006/main" xmlns:r="http://schemas.openxmlformats.org/officeDocument/2006/relationships" xmlns:p="http://schemas.openxmlformats.org/presentationml/2006/main" type="tx">
  <p:cSld name="1_Title &amp; Bullets">
    <p:bg>
      <p:bgPr>
        <a:solidFill>
          <a:srgbClr val="FFFFFF"/>
        </a:solidFill>
        <a:effectLst/>
      </p:bgPr>
    </p:bg>
    <p:spTree>
      <p:nvGrpSpPr>
        <p:cNvPr id="1" name=""/>
        <p:cNvGrpSpPr/>
        <p:nvPr/>
      </p:nvGrpSpPr>
      <p:grpSpPr>
        <a:xfrm>
          <a:off x="0" y="0"/>
          <a:ext cx="0" cy="0"/>
          <a:chOff x="0" y="0"/>
          <a:chExt cx="0" cy="0"/>
        </a:xfrm>
      </p:grpSpPr>
      <p:sp>
        <p:nvSpPr>
          <p:cNvPr id="117" name="Title Text"/>
          <p:cNvSpPr txBox="1">
            <a:spLocks noGrp="1"/>
          </p:cNvSpPr>
          <p:nvPr>
            <p:ph type="title"/>
          </p:nvPr>
        </p:nvSpPr>
        <p:spPr>
          <a:prstGeom prst="rect">
            <a:avLst/>
          </a:prstGeom>
        </p:spPr>
        <p:txBody>
          <a:bodyPr/>
          <a:lstStyle>
            <a:lvl1pPr>
              <a:defRPr>
                <a:solidFill>
                  <a:srgbClr val="000000"/>
                </a:solidFill>
              </a:defRPr>
            </a:lvl1pPr>
          </a:lstStyle>
          <a:p>
            <a:r>
              <a:t>Title Text</a:t>
            </a:r>
          </a:p>
        </p:txBody>
      </p:sp>
      <p:sp>
        <p:nvSpPr>
          <p:cNvPr id="118" name="Body Level One…"/>
          <p:cNvSpPr txBox="1">
            <a:spLocks noGrp="1"/>
          </p:cNvSpPr>
          <p:nvPr>
            <p:ph type="body" idx="1"/>
          </p:nvPr>
        </p:nvSpPr>
        <p:spPr>
          <a:prstGeom prst="rect">
            <a:avLst/>
          </a:prstGeom>
        </p:spPr>
        <p:txBody>
          <a:bodyPr/>
          <a:lstStyle>
            <a:lvl1pPr>
              <a:buClrTx/>
              <a:defRPr>
                <a:solidFill>
                  <a:srgbClr val="000000"/>
                </a:solidFill>
              </a:defRPr>
            </a:lvl1pPr>
            <a:lvl2pPr>
              <a:buClrTx/>
              <a:defRPr>
                <a:solidFill>
                  <a:srgbClr val="000000"/>
                </a:solidFill>
              </a:defRPr>
            </a:lvl2pPr>
            <a:lvl3pPr>
              <a:buClrTx/>
              <a:defRPr>
                <a:solidFill>
                  <a:srgbClr val="000000"/>
                </a:solidFill>
              </a:defRPr>
            </a:lvl3pPr>
            <a:lvl4pPr>
              <a:buClrTx/>
              <a:defRPr>
                <a:solidFill>
                  <a:srgbClr val="000000"/>
                </a:solidFill>
              </a:defRPr>
            </a:lvl4pPr>
            <a:lvl5pPr>
              <a:buClrTx/>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19" name="Slide Number"/>
          <p:cNvSpPr txBox="1">
            <a:spLocks noGrp="1"/>
          </p:cNvSpPr>
          <p:nvPr>
            <p:ph type="sldNum" sz="quarter" idx="2"/>
          </p:nvPr>
        </p:nvSpPr>
        <p:spPr>
          <a:prstGeom prst="rect">
            <a:avLst/>
          </a:prstGeom>
        </p:spPr>
        <p:txBody>
          <a:bodyPr/>
          <a:lstStyle>
            <a:lvl1pPr>
              <a:defRPr>
                <a:solidFill>
                  <a:srgbClr val="000000"/>
                </a:solidFill>
              </a:defRPr>
            </a:lvl1pPr>
          </a:lstStyle>
          <a:p>
            <a:fld id="{86CB4B4D-7CA3-9044-876B-883B54F8677D}" type="slidenum">
              <a:t>‹#›</a:t>
            </a:fld>
            <a:endParaRPr/>
          </a:p>
        </p:txBody>
      </p:sp>
    </p:spTree>
    <p:extLst>
      <p:ext uri="{BB962C8B-B14F-4D97-AF65-F5344CB8AC3E}">
        <p14:creationId xmlns:p14="http://schemas.microsoft.com/office/powerpoint/2010/main" val="195131373"/>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6EA61E2-DA82-40AD-8C3B-2911E0F3D655}"/>
              </a:ext>
            </a:extLst>
          </p:cNvPr>
          <p:cNvSpPr>
            <a:spLocks noGrp="1"/>
          </p:cNvSpPr>
          <p:nvPr>
            <p:ph type="dt" sz="half" idx="10"/>
          </p:nvPr>
        </p:nvSpPr>
        <p:spPr/>
        <p:txBody>
          <a:bodyPr/>
          <a:lstStyle/>
          <a:p>
            <a:fld id="{E212A717-E9C8-4D5F-9ED6-28796A36E760}" type="datetimeFigureOut">
              <a:rPr lang="en-US" smtClean="0"/>
              <a:t>3/23/2021</a:t>
            </a:fld>
            <a:endParaRPr lang="en-US"/>
          </a:p>
        </p:txBody>
      </p:sp>
      <p:sp>
        <p:nvSpPr>
          <p:cNvPr id="3" name="Footer Placeholder 2">
            <a:extLst>
              <a:ext uri="{FF2B5EF4-FFF2-40B4-BE49-F238E27FC236}">
                <a16:creationId xmlns:a16="http://schemas.microsoft.com/office/drawing/2014/main" id="{8360EB70-8464-41F1-A9E5-B47D6337240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2490E94-91D1-41A7-81D7-FE6956CB50B0}"/>
              </a:ext>
            </a:extLst>
          </p:cNvPr>
          <p:cNvSpPr>
            <a:spLocks noGrp="1"/>
          </p:cNvSpPr>
          <p:nvPr>
            <p:ph type="sldNum" sz="quarter" idx="12"/>
          </p:nvPr>
        </p:nvSpPr>
        <p:spPr/>
        <p:txBody>
          <a:bodyPr/>
          <a:lstStyle/>
          <a:p>
            <a:fld id="{7899078C-C545-4447-9BA2-4117112EC738}" type="slidenum">
              <a:rPr lang="en-US" smtClean="0"/>
              <a:t>‹#›</a:t>
            </a:fld>
            <a:endParaRPr lang="en-US"/>
          </a:p>
        </p:txBody>
      </p:sp>
    </p:spTree>
    <p:extLst>
      <p:ext uri="{BB962C8B-B14F-4D97-AF65-F5344CB8AC3E}">
        <p14:creationId xmlns:p14="http://schemas.microsoft.com/office/powerpoint/2010/main" val="37847843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4005F6-496D-4EB3-B9EE-539366D3F59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F24DE47-8FE0-48D7-8673-EE03F50D237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950F1F6-0388-4B3A-BD15-BBBB44AD6A1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AEDA489-0783-4FC8-8255-140BF8DDDD81}"/>
              </a:ext>
            </a:extLst>
          </p:cNvPr>
          <p:cNvSpPr>
            <a:spLocks noGrp="1"/>
          </p:cNvSpPr>
          <p:nvPr>
            <p:ph type="dt" sz="half" idx="10"/>
          </p:nvPr>
        </p:nvSpPr>
        <p:spPr/>
        <p:txBody>
          <a:bodyPr/>
          <a:lstStyle/>
          <a:p>
            <a:fld id="{E212A717-E9C8-4D5F-9ED6-28796A36E760}" type="datetimeFigureOut">
              <a:rPr lang="en-US" smtClean="0"/>
              <a:t>3/23/2021</a:t>
            </a:fld>
            <a:endParaRPr lang="en-US"/>
          </a:p>
        </p:txBody>
      </p:sp>
      <p:sp>
        <p:nvSpPr>
          <p:cNvPr id="6" name="Footer Placeholder 5">
            <a:extLst>
              <a:ext uri="{FF2B5EF4-FFF2-40B4-BE49-F238E27FC236}">
                <a16:creationId xmlns:a16="http://schemas.microsoft.com/office/drawing/2014/main" id="{DA8C85E4-FBB9-4DDF-BDF4-2CA5EA872FA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626043C-6422-4875-8BDC-3C73890B40B0}"/>
              </a:ext>
            </a:extLst>
          </p:cNvPr>
          <p:cNvSpPr>
            <a:spLocks noGrp="1"/>
          </p:cNvSpPr>
          <p:nvPr>
            <p:ph type="sldNum" sz="quarter" idx="12"/>
          </p:nvPr>
        </p:nvSpPr>
        <p:spPr/>
        <p:txBody>
          <a:bodyPr/>
          <a:lstStyle/>
          <a:p>
            <a:fld id="{7899078C-C545-4447-9BA2-4117112EC738}" type="slidenum">
              <a:rPr lang="en-US" smtClean="0"/>
              <a:t>‹#›</a:t>
            </a:fld>
            <a:endParaRPr lang="en-US"/>
          </a:p>
        </p:txBody>
      </p:sp>
    </p:spTree>
    <p:extLst>
      <p:ext uri="{BB962C8B-B14F-4D97-AF65-F5344CB8AC3E}">
        <p14:creationId xmlns:p14="http://schemas.microsoft.com/office/powerpoint/2010/main" val="33699698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CA924F-AEEB-4438-B25F-615B3FD5191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A4E5CF9-EE1C-45D8-AB65-261E55D4818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AE8E612-8163-4729-B11B-F9146F9F820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11E4F28-7767-43AA-8DB5-6E1F79B94452}"/>
              </a:ext>
            </a:extLst>
          </p:cNvPr>
          <p:cNvSpPr>
            <a:spLocks noGrp="1"/>
          </p:cNvSpPr>
          <p:nvPr>
            <p:ph type="dt" sz="half" idx="10"/>
          </p:nvPr>
        </p:nvSpPr>
        <p:spPr/>
        <p:txBody>
          <a:bodyPr/>
          <a:lstStyle/>
          <a:p>
            <a:fld id="{E212A717-E9C8-4D5F-9ED6-28796A36E760}" type="datetimeFigureOut">
              <a:rPr lang="en-US" smtClean="0"/>
              <a:t>3/23/2021</a:t>
            </a:fld>
            <a:endParaRPr lang="en-US"/>
          </a:p>
        </p:txBody>
      </p:sp>
      <p:sp>
        <p:nvSpPr>
          <p:cNvPr id="6" name="Footer Placeholder 5">
            <a:extLst>
              <a:ext uri="{FF2B5EF4-FFF2-40B4-BE49-F238E27FC236}">
                <a16:creationId xmlns:a16="http://schemas.microsoft.com/office/drawing/2014/main" id="{D5D29E60-86FD-4C91-99A5-E18F98E82A4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84071C3-3FAB-4DD7-9A40-B437EDBE842A}"/>
              </a:ext>
            </a:extLst>
          </p:cNvPr>
          <p:cNvSpPr>
            <a:spLocks noGrp="1"/>
          </p:cNvSpPr>
          <p:nvPr>
            <p:ph type="sldNum" sz="quarter" idx="12"/>
          </p:nvPr>
        </p:nvSpPr>
        <p:spPr/>
        <p:txBody>
          <a:bodyPr/>
          <a:lstStyle/>
          <a:p>
            <a:fld id="{7899078C-C545-4447-9BA2-4117112EC738}" type="slidenum">
              <a:rPr lang="en-US" smtClean="0"/>
              <a:t>‹#›</a:t>
            </a:fld>
            <a:endParaRPr lang="en-US"/>
          </a:p>
        </p:txBody>
      </p:sp>
    </p:spTree>
    <p:extLst>
      <p:ext uri="{BB962C8B-B14F-4D97-AF65-F5344CB8AC3E}">
        <p14:creationId xmlns:p14="http://schemas.microsoft.com/office/powerpoint/2010/main" val="2120424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image" Target="../media/image1.jpe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theme" Target="../theme/theme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heme" Target="../theme/theme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0.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theme" Target="../theme/theme4.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1.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theme" Target="../theme/theme5.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2.xml"/><Relationship Id="rId13" Type="http://schemas.openxmlformats.org/officeDocument/2006/relationships/slideLayout" Target="../slideLayouts/slideLayout67.xml"/><Relationship Id="rId3" Type="http://schemas.openxmlformats.org/officeDocument/2006/relationships/slideLayout" Target="../slideLayouts/slideLayout57.xml"/><Relationship Id="rId7" Type="http://schemas.openxmlformats.org/officeDocument/2006/relationships/slideLayout" Target="../slideLayouts/slideLayout61.xml"/><Relationship Id="rId12" Type="http://schemas.openxmlformats.org/officeDocument/2006/relationships/slideLayout" Target="../slideLayouts/slideLayout66.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5" Type="http://schemas.openxmlformats.org/officeDocument/2006/relationships/slideLayout" Target="../slideLayouts/slideLayout59.xml"/><Relationship Id="rId10" Type="http://schemas.openxmlformats.org/officeDocument/2006/relationships/slideLayout" Target="../slideLayouts/slideLayout64.xml"/><Relationship Id="rId4" Type="http://schemas.openxmlformats.org/officeDocument/2006/relationships/slideLayout" Target="../slideLayouts/slideLayout58.xml"/><Relationship Id="rId9" Type="http://schemas.openxmlformats.org/officeDocument/2006/relationships/slideLayout" Target="../slideLayouts/slideLayout63.xml"/><Relationship Id="rId14" Type="http://schemas.openxmlformats.org/officeDocument/2006/relationships/theme" Target="../theme/theme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9096854-FAF7-49CD-A1C6-2F631C3BAB2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5E054E1-3565-498C-BAF3-08394507470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2227508-6077-4096-B756-C5E024FE553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212A717-E9C8-4D5F-9ED6-28796A36E760}" type="datetimeFigureOut">
              <a:rPr lang="en-US" smtClean="0"/>
              <a:t>3/23/2021</a:t>
            </a:fld>
            <a:endParaRPr lang="en-US"/>
          </a:p>
        </p:txBody>
      </p:sp>
      <p:sp>
        <p:nvSpPr>
          <p:cNvPr id="5" name="Footer Placeholder 4">
            <a:extLst>
              <a:ext uri="{FF2B5EF4-FFF2-40B4-BE49-F238E27FC236}">
                <a16:creationId xmlns:a16="http://schemas.microsoft.com/office/drawing/2014/main" id="{F6C362D7-BC78-4595-B987-1E0E1D30697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8B7A67C-593B-468A-8C74-BCEEFA4B39A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899078C-C545-4447-9BA2-4117112EC738}" type="slidenum">
              <a:rPr lang="en-US" smtClean="0"/>
              <a:t>‹#›</a:t>
            </a:fld>
            <a:endParaRPr lang="en-US"/>
          </a:p>
        </p:txBody>
      </p:sp>
    </p:spTree>
    <p:extLst>
      <p:ext uri="{BB962C8B-B14F-4D97-AF65-F5344CB8AC3E}">
        <p14:creationId xmlns:p14="http://schemas.microsoft.com/office/powerpoint/2010/main" val="94783765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09600" y="1600202"/>
            <a:ext cx="10972800" cy="426719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5" name="Picture 4"/>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0" y="5940552"/>
            <a:ext cx="12192000" cy="917448"/>
          </a:xfrm>
          <a:prstGeom prst="rect">
            <a:avLst/>
          </a:prstGeom>
        </p:spPr>
      </p:pic>
    </p:spTree>
    <p:extLst>
      <p:ext uri="{BB962C8B-B14F-4D97-AF65-F5344CB8AC3E}">
        <p14:creationId xmlns:p14="http://schemas.microsoft.com/office/powerpoint/2010/main" val="356701073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txStyles>
    <p:titleStyle>
      <a:lvl1pPr algn="ctr" defTabSz="914400" rtl="0" eaLnBrk="1" latinLnBrk="0" hangingPunct="1">
        <a:spcBef>
          <a:spcPct val="0"/>
        </a:spcBef>
        <a:buNone/>
        <a:defRPr sz="4400" b="1" kern="1200">
          <a:solidFill>
            <a:schemeClr val="tx1"/>
          </a:solidFill>
          <a:latin typeface="Arial" pitchFamily="34" charset="0"/>
          <a:ea typeface="+mj-ea"/>
          <a:cs typeface="Arial" pitchFamily="34" charset="0"/>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02DDA7E-8449-42D1-93BD-4E96C1BFC18D}"/>
              </a:ext>
            </a:extLst>
          </p:cNvPr>
          <p:cNvSpPr>
            <a:spLocks noGrp="1"/>
          </p:cNvSpPr>
          <p:nvPr>
            <p:ph type="title"/>
          </p:nvPr>
        </p:nvSpPr>
        <p:spPr>
          <a:xfrm>
            <a:off x="989400" y="395289"/>
            <a:ext cx="10213200" cy="1112836"/>
          </a:xfrm>
          <a:prstGeom prst="rect">
            <a:avLst/>
          </a:prstGeom>
        </p:spPr>
        <p:txBody>
          <a:bodyPr vert="horz" lIns="91440" tIns="45720" rIns="91440" bIns="45720" rtlCol="0" anchor="b" anchorCtr="0">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1172EB64-DBC0-4012-830E-9166670D17C5}"/>
              </a:ext>
            </a:extLst>
          </p:cNvPr>
          <p:cNvSpPr>
            <a:spLocks noGrp="1"/>
          </p:cNvSpPr>
          <p:nvPr>
            <p:ph type="body" idx="1"/>
          </p:nvPr>
        </p:nvSpPr>
        <p:spPr>
          <a:xfrm>
            <a:off x="989400" y="1685925"/>
            <a:ext cx="10213200" cy="404019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2749A3E9-8704-4E26-A519-8215B3E943F5}"/>
              </a:ext>
            </a:extLst>
          </p:cNvPr>
          <p:cNvSpPr>
            <a:spLocks noGrp="1"/>
          </p:cNvSpPr>
          <p:nvPr>
            <p:ph type="dt" sz="half" idx="2"/>
          </p:nvPr>
        </p:nvSpPr>
        <p:spPr>
          <a:xfrm>
            <a:off x="450000" y="6357168"/>
            <a:ext cx="1760150" cy="461665"/>
          </a:xfrm>
          <a:prstGeom prst="rect">
            <a:avLst/>
          </a:prstGeom>
        </p:spPr>
        <p:txBody>
          <a:bodyPr vert="horz" lIns="91440" tIns="45720" rIns="91440" bIns="45720" rtlCol="0" anchor="ctr">
            <a:normAutofit/>
          </a:bodyPr>
          <a:lstStyle>
            <a:lvl1pPr algn="l">
              <a:defRPr sz="1000" cap="all" spc="200" baseline="0">
                <a:solidFill>
                  <a:schemeClr val="tx1">
                    <a:alpha val="60000"/>
                  </a:schemeClr>
                </a:solidFill>
                <a:latin typeface="+mj-lt"/>
              </a:defRPr>
            </a:lvl1pPr>
          </a:lstStyle>
          <a:p>
            <a:fld id="{4EC743F4-8769-40B4-85DF-6CB8DE9F66AA}" type="datetimeFigureOut">
              <a:rPr lang="en-US" smtClean="0"/>
              <a:pPr/>
              <a:t>3/23/2021</a:t>
            </a:fld>
            <a:endParaRPr lang="en-US" dirty="0"/>
          </a:p>
        </p:txBody>
      </p:sp>
      <p:sp>
        <p:nvSpPr>
          <p:cNvPr id="5" name="Footer Placeholder 4">
            <a:extLst>
              <a:ext uri="{FF2B5EF4-FFF2-40B4-BE49-F238E27FC236}">
                <a16:creationId xmlns:a16="http://schemas.microsoft.com/office/drawing/2014/main" id="{C8590E32-87A0-44C2-A299-D45FAB146E08}"/>
              </a:ext>
            </a:extLst>
          </p:cNvPr>
          <p:cNvSpPr>
            <a:spLocks noGrp="1"/>
          </p:cNvSpPr>
          <p:nvPr>
            <p:ph type="ftr" sz="quarter" idx="3"/>
          </p:nvPr>
        </p:nvSpPr>
        <p:spPr>
          <a:xfrm>
            <a:off x="2754312" y="6357600"/>
            <a:ext cx="6683376" cy="460800"/>
          </a:xfrm>
          <a:prstGeom prst="rect">
            <a:avLst/>
          </a:prstGeom>
        </p:spPr>
        <p:txBody>
          <a:bodyPr vert="horz" lIns="91440" tIns="45720" rIns="91440" bIns="45720" rtlCol="0" anchor="ctr"/>
          <a:lstStyle>
            <a:lvl1pPr algn="ctr">
              <a:defRPr sz="1000" cap="all" spc="300" baseline="0">
                <a:solidFill>
                  <a:schemeClr val="tx1">
                    <a:alpha val="60000"/>
                  </a:schemeClr>
                </a:solidFill>
                <a:latin typeface="+mj-lt"/>
              </a:defRPr>
            </a:lvl1pPr>
          </a:lstStyle>
          <a:p>
            <a:endParaRPr lang="en-US" dirty="0"/>
          </a:p>
        </p:txBody>
      </p:sp>
      <p:sp>
        <p:nvSpPr>
          <p:cNvPr id="6" name="Slide Number Placeholder 5">
            <a:extLst>
              <a:ext uri="{FF2B5EF4-FFF2-40B4-BE49-F238E27FC236}">
                <a16:creationId xmlns:a16="http://schemas.microsoft.com/office/drawing/2014/main" id="{BE1C1A41-01A7-44E2-965B-ACFD4F2806FC}"/>
              </a:ext>
            </a:extLst>
          </p:cNvPr>
          <p:cNvSpPr>
            <a:spLocks noGrp="1"/>
          </p:cNvSpPr>
          <p:nvPr>
            <p:ph type="sldNum" sz="quarter" idx="4"/>
          </p:nvPr>
        </p:nvSpPr>
        <p:spPr>
          <a:xfrm>
            <a:off x="9982800" y="6357600"/>
            <a:ext cx="1760150" cy="460800"/>
          </a:xfrm>
          <a:prstGeom prst="rect">
            <a:avLst/>
          </a:prstGeom>
        </p:spPr>
        <p:txBody>
          <a:bodyPr vert="horz" lIns="91440" tIns="45720" rIns="91440" bIns="45720" rtlCol="0" anchor="ctr"/>
          <a:lstStyle>
            <a:lvl1pPr algn="r">
              <a:defRPr sz="1000" cap="all" spc="200" baseline="0">
                <a:solidFill>
                  <a:schemeClr val="tx1">
                    <a:alpha val="60000"/>
                  </a:schemeClr>
                </a:solidFill>
                <a:latin typeface="+mj-lt"/>
              </a:defRPr>
            </a:lvl1pPr>
          </a:lstStyle>
          <a:p>
            <a:fld id="{FF2BD96E-3838-45D2-9031-D3AF67C920A5}" type="slidenum">
              <a:rPr lang="en-US" smtClean="0"/>
              <a:pPr/>
              <a:t>‹#›</a:t>
            </a:fld>
            <a:endParaRPr lang="en-US" dirty="0"/>
          </a:p>
        </p:txBody>
      </p:sp>
    </p:spTree>
    <p:extLst>
      <p:ext uri="{BB962C8B-B14F-4D97-AF65-F5344CB8AC3E}">
        <p14:creationId xmlns:p14="http://schemas.microsoft.com/office/powerpoint/2010/main" val="2342833091"/>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1" r:id="rId6"/>
    <p:sldLayoutId id="2147483727" r:id="rId7"/>
    <p:sldLayoutId id="2147483728" r:id="rId8"/>
    <p:sldLayoutId id="2147483729" r:id="rId9"/>
    <p:sldLayoutId id="2147483730" r:id="rId10"/>
    <p:sldLayoutId id="2147483732" r:id="rId11"/>
  </p:sldLayoutIdLst>
  <p:txStyles>
    <p:titleStyle>
      <a:lvl1pPr algn="l" defTabSz="914400" rtl="0" eaLnBrk="1" latinLnBrk="0" hangingPunct="1">
        <a:lnSpc>
          <a:spcPct val="100000"/>
        </a:lnSpc>
        <a:spcBef>
          <a:spcPct val="0"/>
        </a:spcBef>
        <a:buNone/>
        <a:defRPr sz="3200" kern="1200" cap="none" spc="0" baseline="0">
          <a:solidFill>
            <a:schemeClr val="tx1"/>
          </a:solidFill>
          <a:latin typeface="+mj-lt"/>
          <a:ea typeface="+mj-ea"/>
          <a:cs typeface="+mj-cs"/>
        </a:defRPr>
      </a:lvl1pPr>
    </p:titleStyle>
    <p:bodyStyle>
      <a:lvl1pPr marL="360000" indent="-360000" algn="l" defTabSz="914400" rtl="0" eaLnBrk="1" latinLnBrk="0" hangingPunct="1">
        <a:lnSpc>
          <a:spcPct val="150000"/>
        </a:lnSpc>
        <a:spcBef>
          <a:spcPts val="1000"/>
        </a:spcBef>
        <a:buClr>
          <a:schemeClr val="accent3"/>
        </a:buClr>
        <a:buFont typeface="Wingdings" panose="05000000000000000000" pitchFamily="2" charset="2"/>
        <a:buChar char=""/>
        <a:defRPr sz="2000" kern="1200" spc="50">
          <a:solidFill>
            <a:schemeClr val="tx1">
              <a:alpha val="60000"/>
            </a:schemeClr>
          </a:solidFill>
          <a:latin typeface="+mn-lt"/>
          <a:ea typeface="+mn-ea"/>
          <a:cs typeface="+mn-cs"/>
        </a:defRPr>
      </a:lvl1pPr>
      <a:lvl2pPr marL="360000" indent="0" algn="l" defTabSz="914400" rtl="0" eaLnBrk="1" latinLnBrk="0" hangingPunct="1">
        <a:lnSpc>
          <a:spcPct val="150000"/>
        </a:lnSpc>
        <a:spcBef>
          <a:spcPts val="500"/>
        </a:spcBef>
        <a:buFontTx/>
        <a:buNone/>
        <a:defRPr sz="2000" b="0" i="1" kern="1200" spc="50" baseline="0">
          <a:solidFill>
            <a:schemeClr val="tx1">
              <a:alpha val="60000"/>
            </a:schemeClr>
          </a:solidFill>
          <a:latin typeface="+mn-lt"/>
          <a:ea typeface="+mn-ea"/>
          <a:cs typeface="+mn-cs"/>
        </a:defRPr>
      </a:lvl2pPr>
      <a:lvl3pPr marL="1080000" indent="-360000" algn="l" defTabSz="914400" rtl="0" eaLnBrk="1" latinLnBrk="0" hangingPunct="1">
        <a:lnSpc>
          <a:spcPct val="150000"/>
        </a:lnSpc>
        <a:spcBef>
          <a:spcPts val="500"/>
        </a:spcBef>
        <a:buClr>
          <a:schemeClr val="accent3"/>
        </a:buClr>
        <a:buFont typeface="Wingdings" panose="05000000000000000000" pitchFamily="2" charset="2"/>
        <a:buChar char=""/>
        <a:defRPr sz="2000" kern="1200" spc="50">
          <a:solidFill>
            <a:schemeClr val="tx1">
              <a:alpha val="60000"/>
            </a:schemeClr>
          </a:solidFill>
          <a:latin typeface="+mn-lt"/>
          <a:ea typeface="+mn-ea"/>
          <a:cs typeface="+mn-cs"/>
        </a:defRPr>
      </a:lvl3pPr>
      <a:lvl4pPr marL="1080000" indent="0" algn="l" defTabSz="914400" rtl="0" eaLnBrk="1" latinLnBrk="0" hangingPunct="1">
        <a:lnSpc>
          <a:spcPct val="150000"/>
        </a:lnSpc>
        <a:spcBef>
          <a:spcPts val="500"/>
        </a:spcBef>
        <a:buClr>
          <a:schemeClr val="accent3"/>
        </a:buClr>
        <a:buFontTx/>
        <a:buNone/>
        <a:defRPr sz="2000" b="0" i="1" kern="1200" spc="50" baseline="0">
          <a:solidFill>
            <a:schemeClr val="tx1">
              <a:alpha val="60000"/>
            </a:schemeClr>
          </a:solidFill>
          <a:latin typeface="+mn-lt"/>
          <a:ea typeface="+mn-ea"/>
          <a:cs typeface="+mn-cs"/>
        </a:defRPr>
      </a:lvl4pPr>
      <a:lvl5pPr marL="1800000" indent="-360000" algn="l" defTabSz="914400" rtl="0" eaLnBrk="1" latinLnBrk="0" hangingPunct="1">
        <a:lnSpc>
          <a:spcPct val="150000"/>
        </a:lnSpc>
        <a:spcBef>
          <a:spcPts val="500"/>
        </a:spcBef>
        <a:buClr>
          <a:schemeClr val="accent3"/>
        </a:buClr>
        <a:buFont typeface="Wingdings" panose="05000000000000000000" pitchFamily="2" charset="2"/>
        <a:buChar char=""/>
        <a:defRPr sz="2000" kern="1200" spc="50">
          <a:solidFill>
            <a:schemeClr val="tx1">
              <a:alpha val="6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47AE4C7-1ABE-444E-AC64-290B2B13E44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F45C9A0-498C-4C63-836C-784FE4B418C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36453AF-904D-4696-A0B3-70EE4444F1A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EC743F4-8769-40B4-85DF-6CB8DE9F66AA}" type="datetimeFigureOut">
              <a:rPr lang="en-US" smtClean="0"/>
              <a:pPr/>
              <a:t>3/23/2021</a:t>
            </a:fld>
            <a:endParaRPr lang="en-US" dirty="0"/>
          </a:p>
        </p:txBody>
      </p:sp>
      <p:sp>
        <p:nvSpPr>
          <p:cNvPr id="5" name="Footer Placeholder 4">
            <a:extLst>
              <a:ext uri="{FF2B5EF4-FFF2-40B4-BE49-F238E27FC236}">
                <a16:creationId xmlns:a16="http://schemas.microsoft.com/office/drawing/2014/main" id="{D535CB06-17C0-46A9-8F28-634995B8C74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4D9B6B4A-8CD6-4C58-9D91-A2938256D79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F2BD96E-3838-45D2-9031-D3AF67C920A5}" type="slidenum">
              <a:rPr lang="en-US" smtClean="0"/>
              <a:pPr/>
              <a:t>‹#›</a:t>
            </a:fld>
            <a:endParaRPr lang="en-US" dirty="0"/>
          </a:p>
        </p:txBody>
      </p:sp>
    </p:spTree>
    <p:extLst>
      <p:ext uri="{BB962C8B-B14F-4D97-AF65-F5344CB8AC3E}">
        <p14:creationId xmlns:p14="http://schemas.microsoft.com/office/powerpoint/2010/main" val="438559065"/>
      </p:ext>
    </p:extLst>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EC743F4-8769-40B4-85DF-6CB8DE9F66AA}" type="datetimeFigureOut">
              <a:rPr lang="en-US" smtClean="0"/>
              <a:pPr/>
              <a:t>3/23/2021</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F2BD96E-3838-45D2-9031-D3AF67C920A5}" type="slidenum">
              <a:rPr lang="en-US" smtClean="0"/>
              <a:pPr/>
              <a:t>‹#›</a:t>
            </a:fld>
            <a:endParaRPr lang="en-US" dirty="0"/>
          </a:p>
        </p:txBody>
      </p:sp>
    </p:spTree>
    <p:extLst>
      <p:ext uri="{BB962C8B-B14F-4D97-AF65-F5344CB8AC3E}">
        <p14:creationId xmlns:p14="http://schemas.microsoft.com/office/powerpoint/2010/main" val="3874633476"/>
      </p:ext>
    </p:extLst>
  </p:cSld>
  <p:clrMap bg1="dk1" tx1="lt1" bg2="dk2" tx2="lt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 id="2147483761" r:id="rId10"/>
    <p:sldLayoutId id="214748376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844550" y="177800"/>
            <a:ext cx="10502900" cy="11430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p>
            <a:r>
              <a:t>Title Text</a:t>
            </a:r>
          </a:p>
        </p:txBody>
      </p:sp>
      <p:sp>
        <p:nvSpPr>
          <p:cNvPr id="3" name="Body Level One…"/>
          <p:cNvSpPr txBox="1">
            <a:spLocks noGrp="1"/>
          </p:cNvSpPr>
          <p:nvPr>
            <p:ph type="body" idx="1"/>
          </p:nvPr>
        </p:nvSpPr>
        <p:spPr>
          <a:xfrm>
            <a:off x="844550" y="1574800"/>
            <a:ext cx="10502900" cy="46482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5979516" y="6540500"/>
            <a:ext cx="296556" cy="287258"/>
          </a:xfrm>
          <a:prstGeom prst="rect">
            <a:avLst/>
          </a:prstGeom>
          <a:ln w="12700">
            <a:miter lim="400000"/>
          </a:ln>
        </p:spPr>
        <p:txBody>
          <a:bodyPr wrap="none" lIns="50800" tIns="50800" rIns="50800" bIns="50800">
            <a:spAutoFit/>
          </a:bodyPr>
          <a:lstStyle>
            <a:lvl1pPr>
              <a:defRPr sz="1200">
                <a:latin typeface="Helvetica Neue Light"/>
                <a:ea typeface="Helvetica Neue Light"/>
                <a:cs typeface="Helvetica Neue Light"/>
                <a:sym typeface="Helvetica Neue Light"/>
              </a:defRPr>
            </a:lvl1pPr>
          </a:lstStyle>
          <a:p>
            <a:fld id="{86CB4B4D-7CA3-9044-876B-883B54F8677D}" type="slidenum">
              <a:t>‹#›</a:t>
            </a:fld>
            <a:endParaRPr/>
          </a:p>
        </p:txBody>
      </p:sp>
    </p:spTree>
    <p:extLst>
      <p:ext uri="{BB962C8B-B14F-4D97-AF65-F5344CB8AC3E}">
        <p14:creationId xmlns:p14="http://schemas.microsoft.com/office/powerpoint/2010/main" val="3028843285"/>
      </p:ext>
    </p:extLst>
  </p:cSld>
  <p:clrMap bg1="dk1" tx1="lt1" bg2="dk2" tx2="lt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 id="2147483771" r:id="rId8"/>
    <p:sldLayoutId id="2147483772" r:id="rId9"/>
    <p:sldLayoutId id="2147483773" r:id="rId10"/>
    <p:sldLayoutId id="2147483774" r:id="rId11"/>
    <p:sldLayoutId id="2147483775" r:id="rId12"/>
    <p:sldLayoutId id="2147483776" r:id="rId13"/>
  </p:sldLayoutIdLst>
  <p:transition spd="med"/>
  <p:txStyles>
    <p:titleStyle>
      <a:lvl1pPr marL="0" marR="0" indent="0" algn="ctr" defTabSz="412750" rtl="0" latinLnBrk="0">
        <a:lnSpc>
          <a:spcPct val="100000"/>
        </a:lnSpc>
        <a:spcBef>
          <a:spcPts val="0"/>
        </a:spcBef>
        <a:spcAft>
          <a:spcPts val="0"/>
        </a:spcAft>
        <a:buClrTx/>
        <a:buSzTx/>
        <a:buFontTx/>
        <a:buNone/>
        <a:tabLst/>
        <a:defRPr sz="5600" b="0" i="0" u="none" strike="noStrike" cap="none" spc="0" baseline="0">
          <a:solidFill>
            <a:srgbClr val="FFFFFF"/>
          </a:solidFill>
          <a:uFillTx/>
          <a:latin typeface="+mn-lt"/>
          <a:ea typeface="+mn-ea"/>
          <a:cs typeface="+mn-cs"/>
          <a:sym typeface="Helvetica Neue Medium"/>
        </a:defRPr>
      </a:lvl1pPr>
      <a:lvl2pPr marL="0" marR="0" indent="0" algn="ctr" defTabSz="412750" rtl="0" latinLnBrk="0">
        <a:lnSpc>
          <a:spcPct val="100000"/>
        </a:lnSpc>
        <a:spcBef>
          <a:spcPts val="0"/>
        </a:spcBef>
        <a:spcAft>
          <a:spcPts val="0"/>
        </a:spcAft>
        <a:buClrTx/>
        <a:buSzTx/>
        <a:buFontTx/>
        <a:buNone/>
        <a:tabLst/>
        <a:defRPr sz="5600" b="0" i="0" u="none" strike="noStrike" cap="none" spc="0" baseline="0">
          <a:solidFill>
            <a:srgbClr val="FFFFFF"/>
          </a:solidFill>
          <a:uFillTx/>
          <a:latin typeface="+mn-lt"/>
          <a:ea typeface="+mn-ea"/>
          <a:cs typeface="+mn-cs"/>
          <a:sym typeface="Helvetica Neue Medium"/>
        </a:defRPr>
      </a:lvl2pPr>
      <a:lvl3pPr marL="0" marR="0" indent="0" algn="ctr" defTabSz="412750" rtl="0" latinLnBrk="0">
        <a:lnSpc>
          <a:spcPct val="100000"/>
        </a:lnSpc>
        <a:spcBef>
          <a:spcPts val="0"/>
        </a:spcBef>
        <a:spcAft>
          <a:spcPts val="0"/>
        </a:spcAft>
        <a:buClrTx/>
        <a:buSzTx/>
        <a:buFontTx/>
        <a:buNone/>
        <a:tabLst/>
        <a:defRPr sz="5600" b="0" i="0" u="none" strike="noStrike" cap="none" spc="0" baseline="0">
          <a:solidFill>
            <a:srgbClr val="FFFFFF"/>
          </a:solidFill>
          <a:uFillTx/>
          <a:latin typeface="+mn-lt"/>
          <a:ea typeface="+mn-ea"/>
          <a:cs typeface="+mn-cs"/>
          <a:sym typeface="Helvetica Neue Medium"/>
        </a:defRPr>
      </a:lvl3pPr>
      <a:lvl4pPr marL="0" marR="0" indent="0" algn="ctr" defTabSz="412750" rtl="0" latinLnBrk="0">
        <a:lnSpc>
          <a:spcPct val="100000"/>
        </a:lnSpc>
        <a:spcBef>
          <a:spcPts val="0"/>
        </a:spcBef>
        <a:spcAft>
          <a:spcPts val="0"/>
        </a:spcAft>
        <a:buClrTx/>
        <a:buSzTx/>
        <a:buFontTx/>
        <a:buNone/>
        <a:tabLst/>
        <a:defRPr sz="5600" b="0" i="0" u="none" strike="noStrike" cap="none" spc="0" baseline="0">
          <a:solidFill>
            <a:srgbClr val="FFFFFF"/>
          </a:solidFill>
          <a:uFillTx/>
          <a:latin typeface="+mn-lt"/>
          <a:ea typeface="+mn-ea"/>
          <a:cs typeface="+mn-cs"/>
          <a:sym typeface="Helvetica Neue Medium"/>
        </a:defRPr>
      </a:lvl4pPr>
      <a:lvl5pPr marL="0" marR="0" indent="0" algn="ctr" defTabSz="412750" rtl="0" latinLnBrk="0">
        <a:lnSpc>
          <a:spcPct val="100000"/>
        </a:lnSpc>
        <a:spcBef>
          <a:spcPts val="0"/>
        </a:spcBef>
        <a:spcAft>
          <a:spcPts val="0"/>
        </a:spcAft>
        <a:buClrTx/>
        <a:buSzTx/>
        <a:buFontTx/>
        <a:buNone/>
        <a:tabLst/>
        <a:defRPr sz="5600" b="0" i="0" u="none" strike="noStrike" cap="none" spc="0" baseline="0">
          <a:solidFill>
            <a:srgbClr val="FFFFFF"/>
          </a:solidFill>
          <a:uFillTx/>
          <a:latin typeface="+mn-lt"/>
          <a:ea typeface="+mn-ea"/>
          <a:cs typeface="+mn-cs"/>
          <a:sym typeface="Helvetica Neue Medium"/>
        </a:defRPr>
      </a:lvl5pPr>
      <a:lvl6pPr marL="0" marR="0" indent="0" algn="ctr" defTabSz="412750" rtl="0" latinLnBrk="0">
        <a:lnSpc>
          <a:spcPct val="100000"/>
        </a:lnSpc>
        <a:spcBef>
          <a:spcPts val="0"/>
        </a:spcBef>
        <a:spcAft>
          <a:spcPts val="0"/>
        </a:spcAft>
        <a:buClrTx/>
        <a:buSzTx/>
        <a:buFontTx/>
        <a:buNone/>
        <a:tabLst/>
        <a:defRPr sz="5600" b="0" i="0" u="none" strike="noStrike" cap="none" spc="0" baseline="0">
          <a:solidFill>
            <a:srgbClr val="FFFFFF"/>
          </a:solidFill>
          <a:uFillTx/>
          <a:latin typeface="+mn-lt"/>
          <a:ea typeface="+mn-ea"/>
          <a:cs typeface="+mn-cs"/>
          <a:sym typeface="Helvetica Neue Medium"/>
        </a:defRPr>
      </a:lvl6pPr>
      <a:lvl7pPr marL="0" marR="0" indent="0" algn="ctr" defTabSz="412750" rtl="0" latinLnBrk="0">
        <a:lnSpc>
          <a:spcPct val="100000"/>
        </a:lnSpc>
        <a:spcBef>
          <a:spcPts val="0"/>
        </a:spcBef>
        <a:spcAft>
          <a:spcPts val="0"/>
        </a:spcAft>
        <a:buClrTx/>
        <a:buSzTx/>
        <a:buFontTx/>
        <a:buNone/>
        <a:tabLst/>
        <a:defRPr sz="5600" b="0" i="0" u="none" strike="noStrike" cap="none" spc="0" baseline="0">
          <a:solidFill>
            <a:srgbClr val="FFFFFF"/>
          </a:solidFill>
          <a:uFillTx/>
          <a:latin typeface="+mn-lt"/>
          <a:ea typeface="+mn-ea"/>
          <a:cs typeface="+mn-cs"/>
          <a:sym typeface="Helvetica Neue Medium"/>
        </a:defRPr>
      </a:lvl7pPr>
      <a:lvl8pPr marL="0" marR="0" indent="0" algn="ctr" defTabSz="412750" rtl="0" latinLnBrk="0">
        <a:lnSpc>
          <a:spcPct val="100000"/>
        </a:lnSpc>
        <a:spcBef>
          <a:spcPts val="0"/>
        </a:spcBef>
        <a:spcAft>
          <a:spcPts val="0"/>
        </a:spcAft>
        <a:buClrTx/>
        <a:buSzTx/>
        <a:buFontTx/>
        <a:buNone/>
        <a:tabLst/>
        <a:defRPr sz="5600" b="0" i="0" u="none" strike="noStrike" cap="none" spc="0" baseline="0">
          <a:solidFill>
            <a:srgbClr val="FFFFFF"/>
          </a:solidFill>
          <a:uFillTx/>
          <a:latin typeface="+mn-lt"/>
          <a:ea typeface="+mn-ea"/>
          <a:cs typeface="+mn-cs"/>
          <a:sym typeface="Helvetica Neue Medium"/>
        </a:defRPr>
      </a:lvl8pPr>
      <a:lvl9pPr marL="0" marR="0" indent="0" algn="ctr" defTabSz="412750" rtl="0" latinLnBrk="0">
        <a:lnSpc>
          <a:spcPct val="100000"/>
        </a:lnSpc>
        <a:spcBef>
          <a:spcPts val="0"/>
        </a:spcBef>
        <a:spcAft>
          <a:spcPts val="0"/>
        </a:spcAft>
        <a:buClrTx/>
        <a:buSzTx/>
        <a:buFontTx/>
        <a:buNone/>
        <a:tabLst/>
        <a:defRPr sz="5600" b="0" i="0" u="none" strike="noStrike" cap="none" spc="0" baseline="0">
          <a:solidFill>
            <a:srgbClr val="FFFFFF"/>
          </a:solidFill>
          <a:uFillTx/>
          <a:latin typeface="+mn-lt"/>
          <a:ea typeface="+mn-ea"/>
          <a:cs typeface="+mn-cs"/>
          <a:sym typeface="Helvetica Neue Medium"/>
        </a:defRPr>
      </a:lvl9pPr>
    </p:titleStyle>
    <p:bodyStyle>
      <a:lvl1pPr marL="317500" marR="0" indent="-317500" algn="l" defTabSz="412750" rtl="0" latinLnBrk="0">
        <a:lnSpc>
          <a:spcPct val="100000"/>
        </a:lnSpc>
        <a:spcBef>
          <a:spcPts val="2950"/>
        </a:spcBef>
        <a:spcAft>
          <a:spcPts val="0"/>
        </a:spcAft>
        <a:buClr>
          <a:srgbClr val="FFFFFF"/>
        </a:buClr>
        <a:buSzPct val="125000"/>
        <a:buFontTx/>
        <a:buChar char="•"/>
        <a:tabLst/>
        <a:defRPr sz="2400" b="0" i="0" u="none" strike="noStrike" cap="none" spc="0" baseline="0">
          <a:solidFill>
            <a:srgbClr val="FFFFFF"/>
          </a:solidFill>
          <a:uFillTx/>
          <a:latin typeface="Helvetica Neue"/>
          <a:ea typeface="Helvetica Neue"/>
          <a:cs typeface="Helvetica Neue"/>
          <a:sym typeface="Helvetica Neue"/>
        </a:defRPr>
      </a:lvl1pPr>
      <a:lvl2pPr marL="635000" marR="0" indent="-317500" algn="l" defTabSz="412750" rtl="0" latinLnBrk="0">
        <a:lnSpc>
          <a:spcPct val="100000"/>
        </a:lnSpc>
        <a:spcBef>
          <a:spcPts val="2950"/>
        </a:spcBef>
        <a:spcAft>
          <a:spcPts val="0"/>
        </a:spcAft>
        <a:buClr>
          <a:srgbClr val="FFFFFF"/>
        </a:buClr>
        <a:buSzPct val="125000"/>
        <a:buFontTx/>
        <a:buChar char="•"/>
        <a:tabLst/>
        <a:defRPr sz="2400" b="0" i="0" u="none" strike="noStrike" cap="none" spc="0" baseline="0">
          <a:solidFill>
            <a:srgbClr val="FFFFFF"/>
          </a:solidFill>
          <a:uFillTx/>
          <a:latin typeface="Helvetica Neue"/>
          <a:ea typeface="Helvetica Neue"/>
          <a:cs typeface="Helvetica Neue"/>
          <a:sym typeface="Helvetica Neue"/>
        </a:defRPr>
      </a:lvl2pPr>
      <a:lvl3pPr marL="952500" marR="0" indent="-317500" algn="l" defTabSz="412750" rtl="0" latinLnBrk="0">
        <a:lnSpc>
          <a:spcPct val="100000"/>
        </a:lnSpc>
        <a:spcBef>
          <a:spcPts val="2950"/>
        </a:spcBef>
        <a:spcAft>
          <a:spcPts val="0"/>
        </a:spcAft>
        <a:buClr>
          <a:srgbClr val="FFFFFF"/>
        </a:buClr>
        <a:buSzPct val="125000"/>
        <a:buFontTx/>
        <a:buChar char="•"/>
        <a:tabLst/>
        <a:defRPr sz="2400" b="0" i="0" u="none" strike="noStrike" cap="none" spc="0" baseline="0">
          <a:solidFill>
            <a:srgbClr val="FFFFFF"/>
          </a:solidFill>
          <a:uFillTx/>
          <a:latin typeface="Helvetica Neue"/>
          <a:ea typeface="Helvetica Neue"/>
          <a:cs typeface="Helvetica Neue"/>
          <a:sym typeface="Helvetica Neue"/>
        </a:defRPr>
      </a:lvl3pPr>
      <a:lvl4pPr marL="1270000" marR="0" indent="-317500" algn="l" defTabSz="412750" rtl="0" latinLnBrk="0">
        <a:lnSpc>
          <a:spcPct val="100000"/>
        </a:lnSpc>
        <a:spcBef>
          <a:spcPts val="2950"/>
        </a:spcBef>
        <a:spcAft>
          <a:spcPts val="0"/>
        </a:spcAft>
        <a:buClr>
          <a:srgbClr val="FFFFFF"/>
        </a:buClr>
        <a:buSzPct val="125000"/>
        <a:buFontTx/>
        <a:buChar char="•"/>
        <a:tabLst/>
        <a:defRPr sz="2400" b="0" i="0" u="none" strike="noStrike" cap="none" spc="0" baseline="0">
          <a:solidFill>
            <a:srgbClr val="FFFFFF"/>
          </a:solidFill>
          <a:uFillTx/>
          <a:latin typeface="Helvetica Neue"/>
          <a:ea typeface="Helvetica Neue"/>
          <a:cs typeface="Helvetica Neue"/>
          <a:sym typeface="Helvetica Neue"/>
        </a:defRPr>
      </a:lvl4pPr>
      <a:lvl5pPr marL="1587500" marR="0" indent="-317500" algn="l" defTabSz="412750" rtl="0" latinLnBrk="0">
        <a:lnSpc>
          <a:spcPct val="100000"/>
        </a:lnSpc>
        <a:spcBef>
          <a:spcPts val="2950"/>
        </a:spcBef>
        <a:spcAft>
          <a:spcPts val="0"/>
        </a:spcAft>
        <a:buClr>
          <a:srgbClr val="FFFFFF"/>
        </a:buClr>
        <a:buSzPct val="125000"/>
        <a:buFontTx/>
        <a:buChar char="•"/>
        <a:tabLst/>
        <a:defRPr sz="2400" b="0" i="0" u="none" strike="noStrike" cap="none" spc="0" baseline="0">
          <a:solidFill>
            <a:srgbClr val="FFFFFF"/>
          </a:solidFill>
          <a:uFillTx/>
          <a:latin typeface="Helvetica Neue"/>
          <a:ea typeface="Helvetica Neue"/>
          <a:cs typeface="Helvetica Neue"/>
          <a:sym typeface="Helvetica Neue"/>
        </a:defRPr>
      </a:lvl5pPr>
      <a:lvl6pPr marL="1905000" marR="0" indent="-317500" algn="l" defTabSz="412750" rtl="0" latinLnBrk="0">
        <a:lnSpc>
          <a:spcPct val="100000"/>
        </a:lnSpc>
        <a:spcBef>
          <a:spcPts val="2950"/>
        </a:spcBef>
        <a:spcAft>
          <a:spcPts val="0"/>
        </a:spcAft>
        <a:buClr>
          <a:srgbClr val="FFFFFF"/>
        </a:buClr>
        <a:buSzPct val="125000"/>
        <a:buFontTx/>
        <a:buChar char="•"/>
        <a:tabLst/>
        <a:defRPr sz="2400" b="0" i="0" u="none" strike="noStrike" cap="none" spc="0" baseline="0">
          <a:solidFill>
            <a:srgbClr val="FFFFFF"/>
          </a:solidFill>
          <a:uFillTx/>
          <a:latin typeface="Helvetica Neue"/>
          <a:ea typeface="Helvetica Neue"/>
          <a:cs typeface="Helvetica Neue"/>
          <a:sym typeface="Helvetica Neue"/>
        </a:defRPr>
      </a:lvl6pPr>
      <a:lvl7pPr marL="2222500" marR="0" indent="-317500" algn="l" defTabSz="412750" rtl="0" latinLnBrk="0">
        <a:lnSpc>
          <a:spcPct val="100000"/>
        </a:lnSpc>
        <a:spcBef>
          <a:spcPts val="2950"/>
        </a:spcBef>
        <a:spcAft>
          <a:spcPts val="0"/>
        </a:spcAft>
        <a:buClr>
          <a:srgbClr val="FFFFFF"/>
        </a:buClr>
        <a:buSzPct val="125000"/>
        <a:buFontTx/>
        <a:buChar char="•"/>
        <a:tabLst/>
        <a:defRPr sz="2400" b="0" i="0" u="none" strike="noStrike" cap="none" spc="0" baseline="0">
          <a:solidFill>
            <a:srgbClr val="FFFFFF"/>
          </a:solidFill>
          <a:uFillTx/>
          <a:latin typeface="Helvetica Neue"/>
          <a:ea typeface="Helvetica Neue"/>
          <a:cs typeface="Helvetica Neue"/>
          <a:sym typeface="Helvetica Neue"/>
        </a:defRPr>
      </a:lvl7pPr>
      <a:lvl8pPr marL="2540000" marR="0" indent="-317500" algn="l" defTabSz="412750" rtl="0" latinLnBrk="0">
        <a:lnSpc>
          <a:spcPct val="100000"/>
        </a:lnSpc>
        <a:spcBef>
          <a:spcPts val="2950"/>
        </a:spcBef>
        <a:spcAft>
          <a:spcPts val="0"/>
        </a:spcAft>
        <a:buClr>
          <a:srgbClr val="FFFFFF"/>
        </a:buClr>
        <a:buSzPct val="125000"/>
        <a:buFontTx/>
        <a:buChar char="•"/>
        <a:tabLst/>
        <a:defRPr sz="2400" b="0" i="0" u="none" strike="noStrike" cap="none" spc="0" baseline="0">
          <a:solidFill>
            <a:srgbClr val="FFFFFF"/>
          </a:solidFill>
          <a:uFillTx/>
          <a:latin typeface="Helvetica Neue"/>
          <a:ea typeface="Helvetica Neue"/>
          <a:cs typeface="Helvetica Neue"/>
          <a:sym typeface="Helvetica Neue"/>
        </a:defRPr>
      </a:lvl8pPr>
      <a:lvl9pPr marL="2857500" marR="0" indent="-317500" algn="l" defTabSz="412750" rtl="0" latinLnBrk="0">
        <a:lnSpc>
          <a:spcPct val="100000"/>
        </a:lnSpc>
        <a:spcBef>
          <a:spcPts val="2950"/>
        </a:spcBef>
        <a:spcAft>
          <a:spcPts val="0"/>
        </a:spcAft>
        <a:buClr>
          <a:srgbClr val="FFFFFF"/>
        </a:buClr>
        <a:buSzPct val="125000"/>
        <a:buFontTx/>
        <a:buChar char="•"/>
        <a:tabLst/>
        <a:defRPr sz="2400" b="0" i="0" u="none" strike="noStrike" cap="none" spc="0" baseline="0">
          <a:solidFill>
            <a:srgbClr val="FFFFFF"/>
          </a:solidFill>
          <a:uFillTx/>
          <a:latin typeface="Helvetica Neue"/>
          <a:ea typeface="Helvetica Neue"/>
          <a:cs typeface="Helvetica Neue"/>
          <a:sym typeface="Helvetica Neue"/>
        </a:defRPr>
      </a:lvl9pPr>
    </p:bodyStyle>
    <p:otherStyle>
      <a:lvl1pPr marL="0" marR="0" indent="0" algn="ctr" defTabSz="41275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Neue Light"/>
        </a:defRPr>
      </a:lvl1pPr>
      <a:lvl2pPr marL="0" marR="0" indent="114300" algn="ctr" defTabSz="41275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Neue Light"/>
        </a:defRPr>
      </a:lvl2pPr>
      <a:lvl3pPr marL="0" marR="0" indent="228600" algn="ctr" defTabSz="41275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Neue Light"/>
        </a:defRPr>
      </a:lvl3pPr>
      <a:lvl4pPr marL="0" marR="0" indent="342900" algn="ctr" defTabSz="41275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Neue Light"/>
        </a:defRPr>
      </a:lvl4pPr>
      <a:lvl5pPr marL="0" marR="0" indent="457200" algn="ctr" defTabSz="41275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Neue Light"/>
        </a:defRPr>
      </a:lvl5pPr>
      <a:lvl6pPr marL="0" marR="0" indent="571500" algn="ctr" defTabSz="41275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Neue Light"/>
        </a:defRPr>
      </a:lvl6pPr>
      <a:lvl7pPr marL="0" marR="0" indent="685800" algn="ctr" defTabSz="41275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Neue Light"/>
        </a:defRPr>
      </a:lvl7pPr>
      <a:lvl8pPr marL="0" marR="0" indent="800100" algn="ctr" defTabSz="41275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Neue Light"/>
        </a:defRPr>
      </a:lvl8pPr>
      <a:lvl9pPr marL="0" marR="0" indent="914400" algn="ctr" defTabSz="41275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Neue Light"/>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3.xml"/><Relationship Id="rId1" Type="http://schemas.openxmlformats.org/officeDocument/2006/relationships/themeOverride" Target="../theme/themeOverride1.xml"/><Relationship Id="rId5" Type="http://schemas.openxmlformats.org/officeDocument/2006/relationships/image" Target="../media/image11.png"/><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13.xml"/><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11.xml"/><Relationship Id="rId1" Type="http://schemas.openxmlformats.org/officeDocument/2006/relationships/slideLayout" Target="../slideLayouts/slideLayout13.xml"/><Relationship Id="rId4" Type="http://schemas.openxmlformats.org/officeDocument/2006/relationships/image" Target="../media/image17.emf"/></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13.xml"/><Relationship Id="rId4" Type="http://schemas.openxmlformats.org/officeDocument/2006/relationships/image" Target="../media/image19.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hyperlink" Target="mailto:d.munkley@cogeco.ca" TargetMode="External"/><Relationship Id="rId2" Type="http://schemas.openxmlformats.org/officeDocument/2006/relationships/image" Target="../media/image7.png"/><Relationship Id="rId1" Type="http://schemas.openxmlformats.org/officeDocument/2006/relationships/slideLayout" Target="../slideLayouts/slideLayout2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hyperlink" Target="mailto:richard.ferron@niagararegion.ca"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2.xml"/></Relationships>
</file>

<file path=ppt/slides/_rels/slide2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4.xml"/></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45.xml"/></Relationships>
</file>

<file path=ppt/slides/_rels/slide2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50.xml"/><Relationship Id="rId4" Type="http://schemas.openxmlformats.org/officeDocument/2006/relationships/image" Target="../media/image29.png"/></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6.xml"/></Relationships>
</file>

<file path=ppt/slides/_rels/slide3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34.xml"/></Relationships>
</file>

<file path=ppt/slides/_rels/slide32.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4.png"/><Relationship Id="rId3" Type="http://schemas.openxmlformats.org/officeDocument/2006/relationships/image" Target="../media/image34.png"/><Relationship Id="rId7" Type="http://schemas.openxmlformats.org/officeDocument/2006/relationships/image" Target="../media/image38.png"/><Relationship Id="rId12" Type="http://schemas.openxmlformats.org/officeDocument/2006/relationships/image" Target="../media/image43.png"/><Relationship Id="rId2" Type="http://schemas.openxmlformats.org/officeDocument/2006/relationships/image" Target="../media/image33.png"/><Relationship Id="rId1" Type="http://schemas.openxmlformats.org/officeDocument/2006/relationships/slideLayout" Target="../slideLayouts/slideLayout34.xml"/><Relationship Id="rId6" Type="http://schemas.openxmlformats.org/officeDocument/2006/relationships/image" Target="../media/image37.png"/><Relationship Id="rId11" Type="http://schemas.openxmlformats.org/officeDocument/2006/relationships/image" Target="../media/image42.png"/><Relationship Id="rId5" Type="http://schemas.openxmlformats.org/officeDocument/2006/relationships/image" Target="../media/image36.png"/><Relationship Id="rId10" Type="http://schemas.openxmlformats.org/officeDocument/2006/relationships/image" Target="../media/image41.png"/><Relationship Id="rId4" Type="http://schemas.openxmlformats.org/officeDocument/2006/relationships/image" Target="../media/image35.png"/><Relationship Id="rId9" Type="http://schemas.openxmlformats.org/officeDocument/2006/relationships/image" Target="../media/image40.png"/></Relationships>
</file>

<file path=ppt/slides/_rels/slide33.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notesSlide" Target="../notesSlides/notesSlide14.xml"/><Relationship Id="rId1" Type="http://schemas.openxmlformats.org/officeDocument/2006/relationships/slideLayout" Target="../slideLayouts/slideLayout34.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3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39.xml"/></Relationships>
</file>

<file path=ppt/slides/_rels/slide3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34.xml"/></Relationships>
</file>

<file path=ppt/slides/_rels/slide3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34.xml"/></Relationships>
</file>

<file path=ppt/slides/_rels/slide3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39.xml"/></Relationships>
</file>

<file path=ppt/slides/_rels/slide3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5.xml"/><Relationship Id="rId1" Type="http://schemas.openxmlformats.org/officeDocument/2006/relationships/slideLayout" Target="../slideLayouts/slideLayout39.xml"/></Relationships>
</file>

<file path=ppt/slides/_rels/slide39.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39.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39.xml"/></Relationships>
</file>

<file path=ppt/slides/_rels/slide41.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34.xml"/></Relationships>
</file>

<file path=ppt/slides/_rels/slide42.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34.xml"/></Relationships>
</file>

<file path=ppt/slides/_rels/slide43.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34.xml"/></Relationships>
</file>

<file path=ppt/slides/_rels/slide44.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39.xml"/></Relationships>
</file>

<file path=ppt/slides/_rels/slide45.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39.xml"/></Relationships>
</file>

<file path=ppt/slides/_rels/slide4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6.xml"/><Relationship Id="rId1" Type="http://schemas.openxmlformats.org/officeDocument/2006/relationships/slideLayout" Target="../slideLayouts/slideLayout34.xml"/><Relationship Id="rId4" Type="http://schemas.openxmlformats.org/officeDocument/2006/relationships/image" Target="../media/image63.png"/></Relationships>
</file>

<file path=ppt/slides/_rels/slide47.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34.xml"/></Relationships>
</file>

<file path=ppt/slides/_rels/slide48.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34.xml"/></Relationships>
</file>

<file path=ppt/slides/_rels/slide49.xml.rels><?xml version="1.0" encoding="UTF-8" standalone="yes"?>
<Relationships xmlns="http://schemas.openxmlformats.org/package/2006/relationships"><Relationship Id="rId3" Type="http://schemas.openxmlformats.org/officeDocument/2006/relationships/image" Target="../media/image67.svg"/><Relationship Id="rId2" Type="http://schemas.openxmlformats.org/officeDocument/2006/relationships/image" Target="../media/image66.png"/><Relationship Id="rId1" Type="http://schemas.openxmlformats.org/officeDocument/2006/relationships/slideLayout" Target="../slideLayouts/slideLayout34.xml"/><Relationship Id="rId5" Type="http://schemas.openxmlformats.org/officeDocument/2006/relationships/image" Target="../media/image69.svg"/><Relationship Id="rId4" Type="http://schemas.openxmlformats.org/officeDocument/2006/relationships/image" Target="../media/image68.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34.xml"/></Relationships>
</file>

<file path=ppt/slides/_rels/slide5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34.xml"/><Relationship Id="rId5" Type="http://schemas.openxmlformats.org/officeDocument/2006/relationships/image" Target="../media/image75.png"/><Relationship Id="rId4" Type="http://schemas.openxmlformats.org/officeDocument/2006/relationships/image" Target="../media/image74.png"/></Relationships>
</file>

<file path=ppt/slides/_rels/slide52.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34.xml"/></Relationships>
</file>

<file path=ppt/slides/_rels/slide5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7.xml"/><Relationship Id="rId1" Type="http://schemas.openxmlformats.org/officeDocument/2006/relationships/slideLayout" Target="../slideLayouts/slideLayout35.xml"/><Relationship Id="rId4" Type="http://schemas.openxmlformats.org/officeDocument/2006/relationships/image" Target="../media/image78.jpeg"/></Relationships>
</file>

<file path=ppt/slides/_rels/slide54.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18.xml"/><Relationship Id="rId1" Type="http://schemas.openxmlformats.org/officeDocument/2006/relationships/slideLayout" Target="../slideLayouts/slideLayout34.xml"/></Relationships>
</file>

<file path=ppt/slides/_rels/slide5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9.xml"/><Relationship Id="rId1" Type="http://schemas.openxmlformats.org/officeDocument/2006/relationships/slideLayout" Target="../slideLayouts/slideLayout45.xml"/></Relationships>
</file>

<file path=ppt/slides/_rels/slide5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20.xml"/><Relationship Id="rId1" Type="http://schemas.openxmlformats.org/officeDocument/2006/relationships/slideLayout" Target="../slideLayouts/slideLayout34.xml"/></Relationships>
</file>

<file path=ppt/slides/_rels/slide57.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21.xml"/><Relationship Id="rId1" Type="http://schemas.openxmlformats.org/officeDocument/2006/relationships/slideLayout" Target="../slideLayouts/slideLayout34.xml"/><Relationship Id="rId4" Type="http://schemas.openxmlformats.org/officeDocument/2006/relationships/image" Target="../media/image83.jpeg"/></Relationships>
</file>

<file path=ppt/slides/_rels/slide58.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jpeg"/><Relationship Id="rId1" Type="http://schemas.openxmlformats.org/officeDocument/2006/relationships/slideLayout" Target="../slideLayouts/slideLayout34.xml"/><Relationship Id="rId4" Type="http://schemas.openxmlformats.org/officeDocument/2006/relationships/image" Target="../media/image86.jpeg"/></Relationships>
</file>

<file path=ppt/slides/_rels/slide59.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jpeg"/><Relationship Id="rId1" Type="http://schemas.openxmlformats.org/officeDocument/2006/relationships/slideLayout" Target="../slideLayouts/slideLayout3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60.xml"/></Relationships>
</file>

<file path=ppt/slides/_rels/slide61.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10;&#10;Description automatically generated with low confidence">
            <a:extLst>
              <a:ext uri="{FF2B5EF4-FFF2-40B4-BE49-F238E27FC236}">
                <a16:creationId xmlns:a16="http://schemas.microsoft.com/office/drawing/2014/main" id="{36BB4299-360B-4E97-BC9D-69DDE6C180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descr="Graphical user interface&#10;&#10;Description automatically generated with medium confidence">
            <a:extLst>
              <a:ext uri="{FF2B5EF4-FFF2-40B4-BE49-F238E27FC236}">
                <a16:creationId xmlns:a16="http://schemas.microsoft.com/office/drawing/2014/main" id="{948D77B6-F105-4C43-946F-CB1FBA3B89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3287348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Importance of Clinical Evidence in Response Planning</a:t>
            </a:r>
            <a:endParaRPr lang="en-CA" dirty="0"/>
          </a:p>
        </p:txBody>
      </p:sp>
      <p:sp>
        <p:nvSpPr>
          <p:cNvPr id="3" name="Content Placeholder 2"/>
          <p:cNvSpPr>
            <a:spLocks noGrp="1"/>
          </p:cNvSpPr>
          <p:nvPr>
            <p:ph idx="1"/>
          </p:nvPr>
        </p:nvSpPr>
        <p:spPr>
          <a:xfrm>
            <a:off x="2152650" y="2310332"/>
            <a:ext cx="7886700" cy="3179641"/>
          </a:xfrm>
        </p:spPr>
        <p:txBody>
          <a:bodyPr>
            <a:normAutofit fontScale="70000" lnSpcReduction="20000"/>
          </a:bodyPr>
          <a:lstStyle/>
          <a:p>
            <a:r>
              <a:rPr lang="en-US" dirty="0"/>
              <a:t>Lights and Sirens use impact on time, provider &amp; public safety</a:t>
            </a:r>
          </a:p>
          <a:p>
            <a:pPr lvl="1"/>
            <a:r>
              <a:rPr lang="en-US" dirty="0"/>
              <a:t>Numerous studies demonstrating very little impact on time, significant danger to providers and public</a:t>
            </a:r>
          </a:p>
          <a:p>
            <a:r>
              <a:rPr lang="en-US" dirty="0"/>
              <a:t>Impact of ‘Time’ on patient outcomes</a:t>
            </a:r>
          </a:p>
          <a:p>
            <a:pPr lvl="1"/>
            <a:r>
              <a:rPr lang="en-US" dirty="0"/>
              <a:t>Little evidence positively linking evidence with outcomes in most cases</a:t>
            </a:r>
            <a:endParaRPr lang="en-CA" dirty="0"/>
          </a:p>
          <a:p>
            <a:r>
              <a:rPr lang="en-US" dirty="0"/>
              <a:t>Need to ‘get it right’</a:t>
            </a:r>
          </a:p>
          <a:p>
            <a:pPr lvl="1"/>
            <a:r>
              <a:rPr lang="en-US" dirty="0"/>
              <a:t>Not just looking at under triage risks, also consider impact of resource depletion</a:t>
            </a:r>
          </a:p>
        </p:txBody>
      </p:sp>
    </p:spTree>
    <p:extLst>
      <p:ext uri="{BB962C8B-B14F-4D97-AF65-F5344CB8AC3E}">
        <p14:creationId xmlns:p14="http://schemas.microsoft.com/office/powerpoint/2010/main" val="22066394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The Stakes are High</a:t>
            </a:r>
          </a:p>
        </p:txBody>
      </p:sp>
      <p:pic>
        <p:nvPicPr>
          <p:cNvPr id="4" name="Content Placeholder 3"/>
          <p:cNvPicPr>
            <a:picLocks noGrp="1" noChangeAspect="1"/>
          </p:cNvPicPr>
          <p:nvPr>
            <p:ph idx="1"/>
          </p:nvPr>
        </p:nvPicPr>
        <p:blipFill rotWithShape="1">
          <a:blip r:embed="rId4"/>
          <a:srcRect l="71659" t="8239" r="14358" b="48513"/>
          <a:stretch/>
        </p:blipFill>
        <p:spPr>
          <a:xfrm>
            <a:off x="1924331" y="1985212"/>
            <a:ext cx="3849658" cy="3824021"/>
          </a:xfrm>
          <a:prstGeom prst="rect">
            <a:avLst/>
          </a:prstGeom>
        </p:spPr>
      </p:pic>
      <p:pic>
        <p:nvPicPr>
          <p:cNvPr id="7" name="Picture 6"/>
          <p:cNvPicPr>
            <a:picLocks noChangeAspect="1"/>
          </p:cNvPicPr>
          <p:nvPr/>
        </p:nvPicPr>
        <p:blipFill rotWithShape="1">
          <a:blip r:embed="rId5"/>
          <a:srcRect l="65134" t="5253" r="14200" b="49713"/>
          <a:stretch/>
        </p:blipFill>
        <p:spPr>
          <a:xfrm>
            <a:off x="6099009" y="1985212"/>
            <a:ext cx="4344173" cy="3824021"/>
          </a:xfrm>
          <a:prstGeom prst="rect">
            <a:avLst/>
          </a:prstGeom>
        </p:spPr>
      </p:pic>
      <p:sp>
        <p:nvSpPr>
          <p:cNvPr id="8" name="Oval 7"/>
          <p:cNvSpPr/>
          <p:nvPr/>
        </p:nvSpPr>
        <p:spPr>
          <a:xfrm>
            <a:off x="5890471" y="5125453"/>
            <a:ext cx="4777531" cy="345170"/>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350"/>
          </a:p>
        </p:txBody>
      </p:sp>
    </p:spTree>
    <p:extLst>
      <p:ext uri="{BB962C8B-B14F-4D97-AF65-F5344CB8AC3E}">
        <p14:creationId xmlns:p14="http://schemas.microsoft.com/office/powerpoint/2010/main" val="183649461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Evidence Considered-Examples</a:t>
            </a:r>
            <a:endParaRPr lang="en-CA" dirty="0"/>
          </a:p>
        </p:txBody>
      </p:sp>
      <p:sp>
        <p:nvSpPr>
          <p:cNvPr id="3" name="Content Placeholder 2"/>
          <p:cNvSpPr>
            <a:spLocks noGrp="1"/>
          </p:cNvSpPr>
          <p:nvPr>
            <p:ph idx="1"/>
          </p:nvPr>
        </p:nvSpPr>
        <p:spPr>
          <a:xfrm>
            <a:off x="2152650" y="1417638"/>
            <a:ext cx="7886700" cy="4525962"/>
          </a:xfrm>
        </p:spPr>
        <p:txBody>
          <a:bodyPr>
            <a:normAutofit fontScale="85000" lnSpcReduction="20000"/>
          </a:bodyPr>
          <a:lstStyle/>
          <a:p>
            <a:r>
              <a:rPr lang="en-US" dirty="0"/>
              <a:t>Lights and Sirens Use—Efficacy, Safety</a:t>
            </a:r>
          </a:p>
          <a:p>
            <a:pPr lvl="2"/>
            <a:r>
              <a:rPr lang="en-US" b="1" dirty="0"/>
              <a:t>5,977,612</a:t>
            </a:r>
            <a:r>
              <a:rPr lang="en-US" dirty="0"/>
              <a:t> calls from 1,187 agencies…</a:t>
            </a:r>
            <a:r>
              <a:rPr lang="en-US" b="1" dirty="0"/>
              <a:t>85.8%</a:t>
            </a:r>
            <a:r>
              <a:rPr lang="en-US" dirty="0"/>
              <a:t> utilized </a:t>
            </a:r>
            <a:r>
              <a:rPr lang="en-US" dirty="0" err="1"/>
              <a:t>RLS</a:t>
            </a:r>
            <a:r>
              <a:rPr lang="en-US" dirty="0"/>
              <a:t>…only </a:t>
            </a:r>
            <a:r>
              <a:rPr lang="en-US" b="1" dirty="0"/>
              <a:t>6.9% </a:t>
            </a:r>
            <a:r>
              <a:rPr lang="en-US" dirty="0"/>
              <a:t>resulted in </a:t>
            </a:r>
            <a:r>
              <a:rPr lang="en-US" dirty="0" err="1"/>
              <a:t>PLSI</a:t>
            </a:r>
            <a:endParaRPr lang="en-US" dirty="0"/>
          </a:p>
          <a:p>
            <a:pPr lvl="3"/>
            <a:r>
              <a:rPr lang="en-CA" dirty="0"/>
              <a:t>Jeffrey L. Jarvis, Vaughn Hamilton, Mike </a:t>
            </a:r>
            <a:r>
              <a:rPr lang="en-CA" dirty="0" err="1"/>
              <a:t>Taigman</a:t>
            </a:r>
            <a:r>
              <a:rPr lang="en-CA" dirty="0"/>
              <a:t> &amp; Lawrence H Brown </a:t>
            </a:r>
            <a:r>
              <a:rPr lang="en-US" dirty="0"/>
              <a:t>(2020): Using </a:t>
            </a:r>
            <a:r>
              <a:rPr lang="en-US" b="1" dirty="0"/>
              <a:t>Red Lights and Sirens </a:t>
            </a:r>
            <a:r>
              <a:rPr lang="en-US" dirty="0"/>
              <a:t>for Emergency Ambulance Response: How Often are </a:t>
            </a:r>
            <a:r>
              <a:rPr lang="en-US" b="1" dirty="0"/>
              <a:t>Potentially Life-Saving Interventions</a:t>
            </a:r>
            <a:r>
              <a:rPr lang="en-US" dirty="0"/>
              <a:t> Performed? </a:t>
            </a:r>
            <a:r>
              <a:rPr lang="en-US" dirty="0" err="1"/>
              <a:t>Prehosp</a:t>
            </a:r>
            <a:r>
              <a:rPr lang="en-US" dirty="0"/>
              <a:t> </a:t>
            </a:r>
            <a:r>
              <a:rPr lang="en-US" dirty="0" err="1"/>
              <a:t>Emerg</a:t>
            </a:r>
            <a:r>
              <a:rPr lang="en-US" dirty="0"/>
              <a:t> Care. 2020 Aug 7:1-7. </a:t>
            </a:r>
          </a:p>
          <a:p>
            <a:pPr marL="914400" lvl="2" indent="0">
              <a:buNone/>
            </a:pPr>
            <a:endParaRPr lang="en-US" dirty="0"/>
          </a:p>
          <a:p>
            <a:r>
              <a:rPr lang="en-US" dirty="0"/>
              <a:t>Impact of </a:t>
            </a:r>
            <a:r>
              <a:rPr lang="en-US" i="1" dirty="0"/>
              <a:t>Time</a:t>
            </a:r>
            <a:r>
              <a:rPr lang="en-US" dirty="0"/>
              <a:t> on Patient Outcomes</a:t>
            </a:r>
          </a:p>
          <a:p>
            <a:pPr marL="742950" lvl="2">
              <a:spcBef>
                <a:spcPts val="0"/>
              </a:spcBef>
            </a:pPr>
            <a:r>
              <a:rPr lang="en-CA" dirty="0">
                <a:ea typeface="Calibri" panose="020F0502020204030204" pitchFamily="34" charset="0"/>
              </a:rPr>
              <a:t>“An exploratory analysis suggested there may be a </a:t>
            </a:r>
            <a:r>
              <a:rPr lang="en-CA" b="1" dirty="0">
                <a:ea typeface="Calibri" panose="020F0502020204030204" pitchFamily="34" charset="0"/>
              </a:rPr>
              <a:t>small beneficial effect</a:t>
            </a:r>
            <a:r>
              <a:rPr lang="en-CA" dirty="0">
                <a:ea typeface="Calibri" panose="020F0502020204030204" pitchFamily="34" charset="0"/>
              </a:rPr>
              <a:t> of response </a:t>
            </a:r>
            <a:r>
              <a:rPr lang="en-US" dirty="0">
                <a:ea typeface="Calibri" panose="020F0502020204030204" pitchFamily="34" charset="0"/>
              </a:rPr>
              <a:t>≤</a:t>
            </a:r>
            <a:r>
              <a:rPr lang="en-CA" dirty="0">
                <a:ea typeface="Calibri" panose="020F0502020204030204" pitchFamily="34" charset="0"/>
              </a:rPr>
              <a:t>7 minutes 59 seconds for those who survived to become an </a:t>
            </a:r>
            <a:r>
              <a:rPr lang="en-CA" b="1" dirty="0">
                <a:ea typeface="Calibri" panose="020F0502020204030204" pitchFamily="34" charset="0"/>
              </a:rPr>
              <a:t>inpatient</a:t>
            </a:r>
            <a:r>
              <a:rPr lang="en-CA" dirty="0">
                <a:ea typeface="Calibri" panose="020F0502020204030204" pitchFamily="34" charset="0"/>
              </a:rPr>
              <a:t>“</a:t>
            </a:r>
            <a:endParaRPr lang="en-CA" sz="1100" dirty="0">
              <a:ea typeface="Calibri" panose="020F0502020204030204" pitchFamily="34" charset="0"/>
            </a:endParaRPr>
          </a:p>
          <a:p>
            <a:pPr marL="1143000" lvl="3">
              <a:spcBef>
                <a:spcPts val="0"/>
              </a:spcBef>
            </a:pPr>
            <a:r>
              <a:rPr lang="en-CA" dirty="0">
                <a:ea typeface="Calibri" panose="020F0502020204030204" pitchFamily="34" charset="0"/>
              </a:rPr>
              <a:t> Blanchard IE, Doig CJ, Hagel BE, Anton AR, </a:t>
            </a:r>
            <a:r>
              <a:rPr lang="en-CA" dirty="0" err="1">
                <a:ea typeface="Calibri" panose="020F0502020204030204" pitchFamily="34" charset="0"/>
              </a:rPr>
              <a:t>Zygun</a:t>
            </a:r>
            <a:r>
              <a:rPr lang="en-CA" dirty="0">
                <a:ea typeface="Calibri" panose="020F0502020204030204" pitchFamily="34" charset="0"/>
              </a:rPr>
              <a:t> DA, </a:t>
            </a:r>
            <a:r>
              <a:rPr lang="en-CA" dirty="0" err="1">
                <a:ea typeface="Calibri" panose="020F0502020204030204" pitchFamily="34" charset="0"/>
              </a:rPr>
              <a:t>Kortbeek</a:t>
            </a:r>
            <a:r>
              <a:rPr lang="en-CA" dirty="0">
                <a:ea typeface="Calibri" panose="020F0502020204030204" pitchFamily="34" charset="0"/>
              </a:rPr>
              <a:t> </a:t>
            </a:r>
            <a:r>
              <a:rPr lang="en-CA" dirty="0" err="1">
                <a:ea typeface="Calibri" panose="020F0502020204030204" pitchFamily="34" charset="0"/>
              </a:rPr>
              <a:t>JB</a:t>
            </a:r>
            <a:r>
              <a:rPr lang="en-CA" dirty="0">
                <a:ea typeface="Calibri" panose="020F0502020204030204" pitchFamily="34" charset="0"/>
              </a:rPr>
              <a:t>, Powell DG, Williamson </a:t>
            </a:r>
            <a:r>
              <a:rPr lang="en-CA" dirty="0" err="1">
                <a:ea typeface="Calibri" panose="020F0502020204030204" pitchFamily="34" charset="0"/>
              </a:rPr>
              <a:t>TS</a:t>
            </a:r>
            <a:r>
              <a:rPr lang="en-CA" dirty="0">
                <a:ea typeface="Calibri" panose="020F0502020204030204" pitchFamily="34" charset="0"/>
              </a:rPr>
              <a:t>, Fick </a:t>
            </a:r>
            <a:r>
              <a:rPr lang="en-CA" dirty="0" err="1">
                <a:ea typeface="Calibri" panose="020F0502020204030204" pitchFamily="34" charset="0"/>
              </a:rPr>
              <a:t>GH</a:t>
            </a:r>
            <a:r>
              <a:rPr lang="en-CA" dirty="0">
                <a:ea typeface="Calibri" panose="020F0502020204030204" pitchFamily="34" charset="0"/>
              </a:rPr>
              <a:t>, Innes GD (2016): Emergency medical services </a:t>
            </a:r>
            <a:r>
              <a:rPr lang="en-CA" b="1" dirty="0">
                <a:ea typeface="Calibri" panose="020F0502020204030204" pitchFamily="34" charset="0"/>
              </a:rPr>
              <a:t>response time and mortality </a:t>
            </a:r>
            <a:r>
              <a:rPr lang="en-CA" dirty="0">
                <a:ea typeface="Calibri" panose="020F0502020204030204" pitchFamily="34" charset="0"/>
              </a:rPr>
              <a:t>in an urban setting. </a:t>
            </a:r>
            <a:r>
              <a:rPr lang="en-CA" dirty="0" err="1">
                <a:ea typeface="Calibri" panose="020F0502020204030204" pitchFamily="34" charset="0"/>
              </a:rPr>
              <a:t>Prehosp</a:t>
            </a:r>
            <a:r>
              <a:rPr lang="en-CA" dirty="0">
                <a:ea typeface="Calibri" panose="020F0502020204030204" pitchFamily="34" charset="0"/>
              </a:rPr>
              <a:t> </a:t>
            </a:r>
            <a:r>
              <a:rPr lang="en-CA" dirty="0" err="1">
                <a:ea typeface="Calibri" panose="020F0502020204030204" pitchFamily="34" charset="0"/>
              </a:rPr>
              <a:t>Emerg</a:t>
            </a:r>
            <a:r>
              <a:rPr lang="en-CA" dirty="0">
                <a:ea typeface="Calibri" panose="020F0502020204030204" pitchFamily="34" charset="0"/>
              </a:rPr>
              <a:t> Care. 2012 Jan-Mar;16(1):142-51</a:t>
            </a:r>
            <a:endParaRPr lang="en-US" dirty="0"/>
          </a:p>
          <a:p>
            <a:endParaRPr lang="en-CA" dirty="0"/>
          </a:p>
        </p:txBody>
      </p:sp>
    </p:spTree>
    <p:extLst>
      <p:ext uri="{BB962C8B-B14F-4D97-AF65-F5344CB8AC3E}">
        <p14:creationId xmlns:p14="http://schemas.microsoft.com/office/powerpoint/2010/main" val="40308090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Evidence Considered-Examples</a:t>
            </a:r>
            <a:endParaRPr lang="en-CA" dirty="0"/>
          </a:p>
        </p:txBody>
      </p:sp>
      <p:sp>
        <p:nvSpPr>
          <p:cNvPr id="3" name="Content Placeholder 2"/>
          <p:cNvSpPr>
            <a:spLocks noGrp="1"/>
          </p:cNvSpPr>
          <p:nvPr>
            <p:ph idx="1"/>
          </p:nvPr>
        </p:nvSpPr>
        <p:spPr/>
        <p:txBody>
          <a:bodyPr>
            <a:normAutofit/>
          </a:bodyPr>
          <a:lstStyle/>
          <a:p>
            <a:r>
              <a:rPr lang="en-US" dirty="0"/>
              <a:t>Impact of Response Plan Changes on Patient Outcomes</a:t>
            </a:r>
          </a:p>
          <a:p>
            <a:pPr lvl="2"/>
            <a:r>
              <a:rPr lang="en-US" dirty="0"/>
              <a:t> population based analysis, </a:t>
            </a:r>
            <a:r>
              <a:rPr lang="en-US" b="1" dirty="0"/>
              <a:t>retrospective</a:t>
            </a:r>
            <a:r>
              <a:rPr lang="en-US" dirty="0"/>
              <a:t>, linked outcome (mortality) data</a:t>
            </a:r>
            <a:endParaRPr lang="en-CA" dirty="0"/>
          </a:p>
          <a:p>
            <a:pPr lvl="3"/>
            <a:r>
              <a:rPr lang="en-CA" dirty="0" err="1"/>
              <a:t>Tallon</a:t>
            </a:r>
            <a:r>
              <a:rPr lang="en-CA" dirty="0"/>
              <a:t> JM, Zheng L, Wei J, Dick W, Papadopoulos G, </a:t>
            </a:r>
            <a:r>
              <a:rPr lang="en-CA" dirty="0" err="1"/>
              <a:t>Djurdjev</a:t>
            </a:r>
            <a:r>
              <a:rPr lang="en-CA" dirty="0"/>
              <a:t> O (2020): Population-based analysis of the effect of a comprehensive, systematic change in an emergency medical services resource allocation plan on </a:t>
            </a:r>
            <a:r>
              <a:rPr lang="en-CA" b="1" dirty="0"/>
              <a:t>24-hour mortality</a:t>
            </a:r>
            <a:r>
              <a:rPr lang="en-CA" dirty="0"/>
              <a:t>. </a:t>
            </a:r>
            <a:r>
              <a:rPr lang="en-CA" dirty="0" err="1"/>
              <a:t>CJEM</a:t>
            </a:r>
            <a:r>
              <a:rPr lang="en-CA" dirty="0"/>
              <a:t>. 2020 Jan;22(1):86-94</a:t>
            </a:r>
            <a:endParaRPr lang="en-US" dirty="0"/>
          </a:p>
          <a:p>
            <a:r>
              <a:rPr lang="en-US" dirty="0"/>
              <a:t>Patient Attitudes Towards Paramedic Service Response</a:t>
            </a:r>
          </a:p>
          <a:p>
            <a:pPr lvl="1"/>
            <a:endParaRPr lang="en-US" dirty="0"/>
          </a:p>
          <a:p>
            <a:endParaRPr lang="en-CA" dirty="0"/>
          </a:p>
        </p:txBody>
      </p:sp>
    </p:spTree>
    <p:extLst>
      <p:ext uri="{BB962C8B-B14F-4D97-AF65-F5344CB8AC3E}">
        <p14:creationId xmlns:p14="http://schemas.microsoft.com/office/powerpoint/2010/main" val="41642615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Research Conducted</a:t>
            </a:r>
            <a:endParaRPr lang="en-CA" dirty="0"/>
          </a:p>
        </p:txBody>
      </p:sp>
      <p:sp>
        <p:nvSpPr>
          <p:cNvPr id="3" name="Content Placeholder 2"/>
          <p:cNvSpPr>
            <a:spLocks noGrp="1"/>
          </p:cNvSpPr>
          <p:nvPr>
            <p:ph idx="1"/>
          </p:nvPr>
        </p:nvSpPr>
        <p:spPr>
          <a:xfrm>
            <a:off x="2196265" y="1524000"/>
            <a:ext cx="3671136" cy="4419600"/>
          </a:xfrm>
        </p:spPr>
        <p:txBody>
          <a:bodyPr>
            <a:normAutofit fontScale="70000" lnSpcReduction="20000"/>
          </a:bodyPr>
          <a:lstStyle/>
          <a:p>
            <a:r>
              <a:rPr lang="en-US" sz="2800" dirty="0"/>
              <a:t>Law M, Coolen J, Haj-Ahmed Z, Ferron R. </a:t>
            </a:r>
            <a:r>
              <a:rPr lang="en-US" sz="2800" b="1" dirty="0"/>
              <a:t>The Impact of Emergency Medical Services Response Time on Patient Outcomes: A Scoping Review of the Literature</a:t>
            </a:r>
            <a:r>
              <a:rPr lang="en-US" sz="2800" dirty="0"/>
              <a:t>. National Association of EMS Physicians Conference, 2020</a:t>
            </a:r>
          </a:p>
          <a:p>
            <a:r>
              <a:rPr lang="en-US" sz="2800" dirty="0"/>
              <a:t>Law M, Coolen J, </a:t>
            </a:r>
            <a:r>
              <a:rPr lang="en-US" sz="2800" dirty="0" err="1"/>
              <a:t>MacElhone</a:t>
            </a:r>
            <a:r>
              <a:rPr lang="en-US" sz="2800" dirty="0"/>
              <a:t> S, Ferron R. </a:t>
            </a:r>
            <a:r>
              <a:rPr lang="en-US" sz="2800" b="1" dirty="0"/>
              <a:t>Assessing Public Opinion on EMS and Potential Areas for Innovation</a:t>
            </a:r>
            <a:r>
              <a:rPr lang="en-US" sz="2800" dirty="0"/>
              <a:t>. Submitted.</a:t>
            </a:r>
          </a:p>
          <a:p>
            <a:endParaRPr lang="en-CA" dirty="0"/>
          </a:p>
        </p:txBody>
      </p:sp>
      <p:graphicFrame>
        <p:nvGraphicFramePr>
          <p:cNvPr id="4" name="Chart 3"/>
          <p:cNvGraphicFramePr/>
          <p:nvPr/>
        </p:nvGraphicFramePr>
        <p:xfrm>
          <a:off x="5874328" y="1981200"/>
          <a:ext cx="4641272" cy="27432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5747818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Response Plan Evolution</a:t>
            </a:r>
          </a:p>
        </p:txBody>
      </p:sp>
      <p:sp>
        <p:nvSpPr>
          <p:cNvPr id="3" name="Content Placeholder 2"/>
          <p:cNvSpPr>
            <a:spLocks noGrp="1"/>
          </p:cNvSpPr>
          <p:nvPr>
            <p:ph idx="1"/>
          </p:nvPr>
        </p:nvSpPr>
        <p:spPr/>
        <p:txBody>
          <a:bodyPr>
            <a:normAutofit fontScale="92500"/>
          </a:bodyPr>
          <a:lstStyle/>
          <a:p>
            <a:r>
              <a:rPr lang="en-CA" dirty="0"/>
              <a:t>2005--CTAS (acuity) on patient contact</a:t>
            </a:r>
          </a:p>
          <a:p>
            <a:pPr lvl="1"/>
            <a:r>
              <a:rPr lang="en-CA" dirty="0"/>
              <a:t>2008--Prior to Paramedic intervention</a:t>
            </a:r>
          </a:p>
          <a:p>
            <a:r>
              <a:rPr lang="en-CA" dirty="0"/>
              <a:t>2008--Paramedic Interventions</a:t>
            </a:r>
          </a:p>
          <a:p>
            <a:pPr lvl="1"/>
            <a:r>
              <a:rPr lang="en-CA" dirty="0"/>
              <a:t>Used to determine both acuity and appropriate resource assignment</a:t>
            </a:r>
          </a:p>
          <a:p>
            <a:r>
              <a:rPr lang="en-CA" dirty="0"/>
              <a:t>2019--MIH/ECN teams Effectiveness Measures</a:t>
            </a:r>
          </a:p>
          <a:p>
            <a:pPr lvl="1"/>
            <a:r>
              <a:rPr lang="en-CA" dirty="0"/>
              <a:t>Used to determine appropriate resource assignment</a:t>
            </a:r>
          </a:p>
          <a:p>
            <a:r>
              <a:rPr lang="en-CA" dirty="0">
                <a:solidFill>
                  <a:srgbClr val="FF0000"/>
                </a:solidFill>
              </a:rPr>
              <a:t>New (2020)—Population Based patient hospital outcome data, by determinant</a:t>
            </a:r>
          </a:p>
        </p:txBody>
      </p:sp>
    </p:spTree>
    <p:extLst>
      <p:ext uri="{BB962C8B-B14F-4D97-AF65-F5344CB8AC3E}">
        <p14:creationId xmlns:p14="http://schemas.microsoft.com/office/powerpoint/2010/main" val="1841451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Patient Outcome Data--IDS</a:t>
            </a:r>
            <a:endParaRPr lang="en-CA" dirty="0"/>
          </a:p>
        </p:txBody>
      </p:sp>
      <p:sp>
        <p:nvSpPr>
          <p:cNvPr id="3" name="Content Placeholder 2"/>
          <p:cNvSpPr>
            <a:spLocks noGrp="1"/>
          </p:cNvSpPr>
          <p:nvPr>
            <p:ph idx="1"/>
          </p:nvPr>
        </p:nvSpPr>
        <p:spPr/>
        <p:txBody>
          <a:bodyPr>
            <a:normAutofit/>
          </a:bodyPr>
          <a:lstStyle/>
          <a:p>
            <a:r>
              <a:rPr lang="en-US" dirty="0"/>
              <a:t>IDS=Integrated Decision Support</a:t>
            </a:r>
          </a:p>
          <a:p>
            <a:r>
              <a:rPr lang="en-US" dirty="0"/>
              <a:t>Ontario Hospital Association “collaborative junction” for sharing integrated health partner data</a:t>
            </a:r>
          </a:p>
          <a:p>
            <a:pPr lvl="1"/>
            <a:r>
              <a:rPr lang="en-US" dirty="0"/>
              <a:t>hospitals, home and community care, primary care, community health </a:t>
            </a:r>
            <a:r>
              <a:rPr lang="en-US" dirty="0" err="1"/>
              <a:t>centres</a:t>
            </a:r>
            <a:r>
              <a:rPr lang="en-US" dirty="0"/>
              <a:t>, public health, regions</a:t>
            </a:r>
          </a:p>
          <a:p>
            <a:r>
              <a:rPr lang="en-US" dirty="0"/>
              <a:t>First EMS service to feed/access linked data in Ontario (April 2020)</a:t>
            </a:r>
            <a:endParaRPr lang="en-CA" dirty="0"/>
          </a:p>
        </p:txBody>
      </p:sp>
    </p:spTree>
    <p:extLst>
      <p:ext uri="{BB962C8B-B14F-4D97-AF65-F5344CB8AC3E}">
        <p14:creationId xmlns:p14="http://schemas.microsoft.com/office/powerpoint/2010/main" val="23801045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Patient Outcome Data</a:t>
            </a:r>
            <a:endParaRPr lang="en-CA" dirty="0"/>
          </a:p>
        </p:txBody>
      </p:sp>
      <p:sp>
        <p:nvSpPr>
          <p:cNvPr id="3" name="Content Placeholder 2"/>
          <p:cNvSpPr>
            <a:spLocks noGrp="1"/>
          </p:cNvSpPr>
          <p:nvPr>
            <p:ph idx="1"/>
          </p:nvPr>
        </p:nvSpPr>
        <p:spPr/>
        <p:txBody>
          <a:bodyPr/>
          <a:lstStyle/>
          <a:p>
            <a:r>
              <a:rPr lang="en-CA" dirty="0"/>
              <a:t>1 and 7 day mortality (in field and in hospital) </a:t>
            </a:r>
          </a:p>
          <a:p>
            <a:r>
              <a:rPr lang="en-CA" dirty="0"/>
              <a:t>ED diagnostics</a:t>
            </a:r>
          </a:p>
          <a:p>
            <a:r>
              <a:rPr lang="en-CA" dirty="0"/>
              <a:t>ED procedures performed</a:t>
            </a:r>
          </a:p>
          <a:p>
            <a:r>
              <a:rPr lang="en-US" dirty="0"/>
              <a:t>3 day </a:t>
            </a:r>
            <a:r>
              <a:rPr lang="en-US" dirty="0" err="1"/>
              <a:t>bounceback</a:t>
            </a:r>
            <a:r>
              <a:rPr lang="en-US" dirty="0"/>
              <a:t> (return to ED)</a:t>
            </a:r>
            <a:endParaRPr lang="en-CA" dirty="0"/>
          </a:p>
          <a:p>
            <a:r>
              <a:rPr lang="en-CA" dirty="0"/>
              <a:t># admitted, </a:t>
            </a:r>
            <a:r>
              <a:rPr lang="en-CA" dirty="0" err="1"/>
              <a:t>avg</a:t>
            </a:r>
            <a:r>
              <a:rPr lang="en-CA" dirty="0"/>
              <a:t> LOS </a:t>
            </a:r>
          </a:p>
          <a:p>
            <a:r>
              <a:rPr lang="en-CA" dirty="0"/>
              <a:t># admitted to ICU, </a:t>
            </a:r>
            <a:r>
              <a:rPr lang="en-CA" dirty="0" err="1"/>
              <a:t>avg</a:t>
            </a:r>
            <a:r>
              <a:rPr lang="en-CA" dirty="0"/>
              <a:t> LOS.</a:t>
            </a:r>
          </a:p>
          <a:p>
            <a:endParaRPr lang="en-CA" dirty="0"/>
          </a:p>
        </p:txBody>
      </p:sp>
    </p:spTree>
    <p:extLst>
      <p:ext uri="{BB962C8B-B14F-4D97-AF65-F5344CB8AC3E}">
        <p14:creationId xmlns:p14="http://schemas.microsoft.com/office/powerpoint/2010/main" val="12923973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98598" y="274638"/>
            <a:ext cx="9169402" cy="5416550"/>
          </a:xfrm>
        </p:spPr>
      </p:pic>
    </p:spTree>
    <p:extLst>
      <p:ext uri="{BB962C8B-B14F-4D97-AF65-F5344CB8AC3E}">
        <p14:creationId xmlns:p14="http://schemas.microsoft.com/office/powerpoint/2010/main" val="1969087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CA" dirty="0"/>
              <a:t>Response Plans* </a:t>
            </a:r>
            <a:r>
              <a:rPr lang="en-CA" b="1" dirty="0"/>
              <a:t>by Determinant (1500+)</a:t>
            </a:r>
          </a:p>
        </p:txBody>
      </p:sp>
      <p:pic>
        <p:nvPicPr>
          <p:cNvPr id="4" name="Content Placeholder 3"/>
          <p:cNvPicPr>
            <a:picLocks noGrp="1" noChangeAspect="1"/>
          </p:cNvPicPr>
          <p:nvPr>
            <p:ph idx="1"/>
          </p:nvPr>
        </p:nvPicPr>
        <p:blipFill rotWithShape="1">
          <a:blip r:embed="rId3"/>
          <a:srcRect l="65459" t="15923" r="14976" b="73449"/>
          <a:stretch/>
        </p:blipFill>
        <p:spPr>
          <a:xfrm>
            <a:off x="1765995" y="2125266"/>
            <a:ext cx="8727913" cy="1610986"/>
          </a:xfrm>
          <a:prstGeom prst="rect">
            <a:avLst/>
          </a:prstGeom>
        </p:spPr>
      </p:pic>
      <p:sp>
        <p:nvSpPr>
          <p:cNvPr id="6" name="Title 1"/>
          <p:cNvSpPr txBox="1">
            <a:spLocks/>
          </p:cNvSpPr>
          <p:nvPr/>
        </p:nvSpPr>
        <p:spPr>
          <a:xfrm>
            <a:off x="4226460" y="1709058"/>
            <a:ext cx="3225297" cy="416208"/>
          </a:xfrm>
          <a:prstGeom prst="rect">
            <a:avLst/>
          </a:prstGeom>
        </p:spPr>
        <p:txBody>
          <a:bodyPr vert="horz" lIns="68580" tIns="34290" rIns="68580" bIns="34290" rtlCol="0" anchor="ctr">
            <a:normAutofit fontScale="7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CA" sz="2100" dirty="0"/>
              <a:t>*200+ possible Response Plan Variations</a:t>
            </a:r>
            <a:endParaRPr lang="en-CA" sz="2100" b="1" dirty="0"/>
          </a:p>
        </p:txBody>
      </p:sp>
      <p:pic>
        <p:nvPicPr>
          <p:cNvPr id="5" name="Content Placeholder 3"/>
          <p:cNvPicPr>
            <a:picLocks noChangeAspect="1"/>
          </p:cNvPicPr>
          <p:nvPr/>
        </p:nvPicPr>
        <p:blipFill rotWithShape="1">
          <a:blip r:embed="rId4"/>
          <a:srcRect r="29753"/>
          <a:stretch/>
        </p:blipFill>
        <p:spPr>
          <a:xfrm>
            <a:off x="4631128" y="3429000"/>
            <a:ext cx="2929745" cy="2429434"/>
          </a:xfrm>
          <a:prstGeom prst="rect">
            <a:avLst/>
          </a:prstGeom>
        </p:spPr>
      </p:pic>
    </p:spTree>
    <p:extLst>
      <p:ext uri="{BB962C8B-B14F-4D97-AF65-F5344CB8AC3E}">
        <p14:creationId xmlns:p14="http://schemas.microsoft.com/office/powerpoint/2010/main" val="6297156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text, application&#10;&#10;Description automatically generated">
            <a:extLst>
              <a:ext uri="{FF2B5EF4-FFF2-40B4-BE49-F238E27FC236}">
                <a16:creationId xmlns:a16="http://schemas.microsoft.com/office/drawing/2014/main" id="{BEA08E5E-8315-4F07-968E-1B3F103DD96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7763526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Response Priority Evaluation</a:t>
            </a:r>
            <a:endParaRPr lang="en-CA" dirty="0"/>
          </a:p>
        </p:txBody>
      </p:sp>
      <p:sp>
        <p:nvSpPr>
          <p:cNvPr id="5" name="Title 1"/>
          <p:cNvSpPr txBox="1">
            <a:spLocks/>
          </p:cNvSpPr>
          <p:nvPr/>
        </p:nvSpPr>
        <p:spPr>
          <a:xfrm>
            <a:off x="2152652" y="2708566"/>
            <a:ext cx="2310977" cy="1020684"/>
          </a:xfrm>
          <a:prstGeom prst="rect">
            <a:avLst/>
          </a:prstGeom>
        </p:spPr>
        <p:txBody>
          <a:bodyPr vert="horz" lIns="68580" tIns="34290" rIns="68580" bIns="34290" rtlCol="0" anchor="ctr">
            <a:normAutofit fontScale="6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300" dirty="0"/>
              <a:t>Paramedic </a:t>
            </a:r>
            <a:br>
              <a:rPr lang="en-US" sz="3300" dirty="0"/>
            </a:br>
            <a:r>
              <a:rPr lang="en-US" sz="3300" dirty="0"/>
              <a:t>Found Acuity (pre-intervention) vs Dispatch Priority</a:t>
            </a:r>
            <a:endParaRPr lang="en-CA" sz="3300" dirty="0"/>
          </a:p>
        </p:txBody>
      </p:sp>
      <p:pic>
        <p:nvPicPr>
          <p:cNvPr id="6" name="Picture 5"/>
          <p:cNvPicPr>
            <a:picLocks noChangeAspect="1"/>
          </p:cNvPicPr>
          <p:nvPr/>
        </p:nvPicPr>
        <p:blipFill>
          <a:blip r:embed="rId2"/>
          <a:stretch>
            <a:fillRect/>
          </a:stretch>
        </p:blipFill>
        <p:spPr>
          <a:xfrm>
            <a:off x="4463628" y="2846258"/>
            <a:ext cx="5509738" cy="745301"/>
          </a:xfrm>
          <a:prstGeom prst="rect">
            <a:avLst/>
          </a:prstGeom>
        </p:spPr>
      </p:pic>
      <p:sp>
        <p:nvSpPr>
          <p:cNvPr id="8" name="Content Placeholder 7"/>
          <p:cNvSpPr>
            <a:spLocks noGrp="1"/>
          </p:cNvSpPr>
          <p:nvPr>
            <p:ph idx="1"/>
          </p:nvPr>
        </p:nvSpPr>
        <p:spPr/>
        <p:txBody>
          <a:bodyPr/>
          <a:lstStyle/>
          <a:p>
            <a:endParaRPr lang="en-CA" dirty="0"/>
          </a:p>
        </p:txBody>
      </p:sp>
    </p:spTree>
    <p:extLst>
      <p:ext uri="{BB962C8B-B14F-4D97-AF65-F5344CB8AC3E}">
        <p14:creationId xmlns:p14="http://schemas.microsoft.com/office/powerpoint/2010/main" val="33439938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3"/>
          <a:stretch>
            <a:fillRect/>
          </a:stretch>
        </p:blipFill>
        <p:spPr>
          <a:xfrm>
            <a:off x="1651482" y="2395705"/>
            <a:ext cx="8920349" cy="1274018"/>
          </a:xfrm>
          <a:prstGeom prst="rect">
            <a:avLst/>
          </a:prstGeom>
        </p:spPr>
      </p:pic>
      <p:sp>
        <p:nvSpPr>
          <p:cNvPr id="2" name="Title 1"/>
          <p:cNvSpPr>
            <a:spLocks noGrp="1"/>
          </p:cNvSpPr>
          <p:nvPr>
            <p:ph type="title"/>
          </p:nvPr>
        </p:nvSpPr>
        <p:spPr>
          <a:xfrm>
            <a:off x="2152650" y="457201"/>
            <a:ext cx="7886700" cy="1785231"/>
          </a:xfrm>
        </p:spPr>
        <p:txBody>
          <a:bodyPr>
            <a:normAutofit/>
          </a:bodyPr>
          <a:lstStyle/>
          <a:p>
            <a:r>
              <a:rPr lang="en-CA" sz="3600" dirty="0"/>
              <a:t>06C01 (Abnormal breathing) </a:t>
            </a:r>
            <a:r>
              <a:rPr lang="en-US" sz="3600" b="1" dirty="0"/>
              <a:t>vs</a:t>
            </a:r>
            <a:r>
              <a:rPr lang="en-US" sz="3600" dirty="0"/>
              <a:t> 6E01 (Ineffective Breathing) Using IDS Linked Outcome Data</a:t>
            </a:r>
            <a:endParaRPr lang="en-CA" sz="3600" dirty="0"/>
          </a:p>
        </p:txBody>
      </p:sp>
      <p:sp>
        <p:nvSpPr>
          <p:cNvPr id="3" name="Oval 2"/>
          <p:cNvSpPr/>
          <p:nvPr/>
        </p:nvSpPr>
        <p:spPr>
          <a:xfrm>
            <a:off x="2638962" y="3253449"/>
            <a:ext cx="427776" cy="416275"/>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350">
              <a:noFill/>
            </a:endParaRPr>
          </a:p>
        </p:txBody>
      </p:sp>
      <p:sp>
        <p:nvSpPr>
          <p:cNvPr id="10" name="Oval 9"/>
          <p:cNvSpPr/>
          <p:nvPr/>
        </p:nvSpPr>
        <p:spPr>
          <a:xfrm>
            <a:off x="10089502" y="3263079"/>
            <a:ext cx="578498" cy="458199"/>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350">
              <a:noFill/>
            </a:endParaRPr>
          </a:p>
        </p:txBody>
      </p:sp>
      <p:sp>
        <p:nvSpPr>
          <p:cNvPr id="12" name="Oval 11"/>
          <p:cNvSpPr/>
          <p:nvPr/>
        </p:nvSpPr>
        <p:spPr>
          <a:xfrm>
            <a:off x="2836817" y="4796753"/>
            <a:ext cx="483326" cy="489858"/>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350">
              <a:noFill/>
            </a:endParaRPr>
          </a:p>
        </p:txBody>
      </p:sp>
      <p:sp>
        <p:nvSpPr>
          <p:cNvPr id="8" name="Oval 7"/>
          <p:cNvSpPr/>
          <p:nvPr/>
        </p:nvSpPr>
        <p:spPr>
          <a:xfrm>
            <a:off x="3868316" y="3253121"/>
            <a:ext cx="608822" cy="489858"/>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350">
              <a:noFill/>
            </a:endParaRPr>
          </a:p>
        </p:txBody>
      </p:sp>
      <p:sp>
        <p:nvSpPr>
          <p:cNvPr id="9" name="Oval 8"/>
          <p:cNvSpPr/>
          <p:nvPr/>
        </p:nvSpPr>
        <p:spPr>
          <a:xfrm>
            <a:off x="4851032" y="3246452"/>
            <a:ext cx="531281" cy="474827"/>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350">
              <a:noFill/>
            </a:endParaRPr>
          </a:p>
        </p:txBody>
      </p:sp>
      <p:pic>
        <p:nvPicPr>
          <p:cNvPr id="19" name="Picture 18"/>
          <p:cNvPicPr>
            <a:picLocks noChangeAspect="1"/>
          </p:cNvPicPr>
          <p:nvPr/>
        </p:nvPicPr>
        <p:blipFill>
          <a:blip r:embed="rId4"/>
          <a:stretch>
            <a:fillRect/>
          </a:stretch>
        </p:blipFill>
        <p:spPr>
          <a:xfrm>
            <a:off x="2092235" y="4053946"/>
            <a:ext cx="7679558" cy="1153237"/>
          </a:xfrm>
          <a:prstGeom prst="rect">
            <a:avLst/>
          </a:prstGeom>
        </p:spPr>
      </p:pic>
      <p:sp>
        <p:nvSpPr>
          <p:cNvPr id="20" name="Oval 19"/>
          <p:cNvSpPr/>
          <p:nvPr/>
        </p:nvSpPr>
        <p:spPr>
          <a:xfrm>
            <a:off x="3457304" y="4796753"/>
            <a:ext cx="411013" cy="489858"/>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350">
              <a:noFill/>
            </a:endParaRPr>
          </a:p>
        </p:txBody>
      </p:sp>
      <p:sp>
        <p:nvSpPr>
          <p:cNvPr id="21" name="Oval 20"/>
          <p:cNvSpPr/>
          <p:nvPr/>
        </p:nvSpPr>
        <p:spPr>
          <a:xfrm>
            <a:off x="6981009" y="4796753"/>
            <a:ext cx="483326" cy="489858"/>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350">
              <a:noFill/>
            </a:endParaRPr>
          </a:p>
        </p:txBody>
      </p:sp>
      <p:sp>
        <p:nvSpPr>
          <p:cNvPr id="22" name="Oval 21"/>
          <p:cNvSpPr/>
          <p:nvPr/>
        </p:nvSpPr>
        <p:spPr>
          <a:xfrm>
            <a:off x="7523117" y="4796753"/>
            <a:ext cx="483326" cy="489858"/>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350">
              <a:noFill/>
            </a:endParaRPr>
          </a:p>
        </p:txBody>
      </p:sp>
    </p:spTree>
    <p:extLst>
      <p:ext uri="{BB962C8B-B14F-4D97-AF65-F5344CB8AC3E}">
        <p14:creationId xmlns:p14="http://schemas.microsoft.com/office/powerpoint/2010/main" val="27558385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22449" y="606029"/>
            <a:ext cx="8504977" cy="994172"/>
          </a:xfrm>
        </p:spPr>
        <p:txBody>
          <a:bodyPr>
            <a:normAutofit fontScale="90000"/>
          </a:bodyPr>
          <a:lstStyle/>
          <a:p>
            <a:r>
              <a:rPr lang="en-US" dirty="0"/>
              <a:t>Revised Response Plan (based on outcome data)</a:t>
            </a:r>
            <a:endParaRPr lang="en-CA" dirty="0"/>
          </a:p>
        </p:txBody>
      </p:sp>
      <p:pic>
        <p:nvPicPr>
          <p:cNvPr id="3" name="Picture 2"/>
          <p:cNvPicPr>
            <a:picLocks noChangeAspect="1"/>
          </p:cNvPicPr>
          <p:nvPr/>
        </p:nvPicPr>
        <p:blipFill>
          <a:blip r:embed="rId3"/>
          <a:stretch>
            <a:fillRect/>
          </a:stretch>
        </p:blipFill>
        <p:spPr>
          <a:xfrm>
            <a:off x="2692290" y="2920551"/>
            <a:ext cx="7068925" cy="594412"/>
          </a:xfrm>
          <a:prstGeom prst="rect">
            <a:avLst/>
          </a:prstGeom>
        </p:spPr>
      </p:pic>
      <p:pic>
        <p:nvPicPr>
          <p:cNvPr id="9" name="Picture 8"/>
          <p:cNvPicPr>
            <a:picLocks noChangeAspect="1"/>
          </p:cNvPicPr>
          <p:nvPr/>
        </p:nvPicPr>
        <p:blipFill>
          <a:blip r:embed="rId4"/>
          <a:stretch>
            <a:fillRect/>
          </a:stretch>
        </p:blipFill>
        <p:spPr>
          <a:xfrm>
            <a:off x="2692288" y="4035388"/>
            <a:ext cx="7082642" cy="859610"/>
          </a:xfrm>
          <a:prstGeom prst="rect">
            <a:avLst/>
          </a:prstGeom>
        </p:spPr>
      </p:pic>
      <p:sp>
        <p:nvSpPr>
          <p:cNvPr id="10" name="Content Placeholder 9"/>
          <p:cNvSpPr>
            <a:spLocks noGrp="1"/>
          </p:cNvSpPr>
          <p:nvPr>
            <p:ph idx="1"/>
          </p:nvPr>
        </p:nvSpPr>
        <p:spPr/>
        <p:txBody>
          <a:bodyPr/>
          <a:lstStyle/>
          <a:p>
            <a:pPr marL="0" indent="0">
              <a:buNone/>
            </a:pPr>
            <a:endParaRPr lang="en-US" dirty="0"/>
          </a:p>
          <a:p>
            <a:pPr marL="0" indent="0">
              <a:buNone/>
            </a:pPr>
            <a:r>
              <a:rPr lang="en-US" dirty="0"/>
              <a:t>An iterative process</a:t>
            </a:r>
            <a:endParaRPr lang="en-CA" dirty="0"/>
          </a:p>
        </p:txBody>
      </p:sp>
    </p:spTree>
    <p:extLst>
      <p:ext uri="{BB962C8B-B14F-4D97-AF65-F5344CB8AC3E}">
        <p14:creationId xmlns:p14="http://schemas.microsoft.com/office/powerpoint/2010/main" val="5726372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229600" cy="1948886"/>
          </a:xfrm>
        </p:spPr>
        <p:txBody>
          <a:bodyPr>
            <a:normAutofit/>
          </a:bodyPr>
          <a:lstStyle/>
          <a:p>
            <a:r>
              <a:rPr lang="en-CA" dirty="0"/>
              <a:t>Clinical Response Plan Year 1 Results</a:t>
            </a:r>
            <a:br>
              <a:rPr lang="en-CA" dirty="0"/>
            </a:br>
            <a:r>
              <a:rPr lang="en-CA" sz="3100" dirty="0"/>
              <a:t>(using paramedic impression—CTAS)</a:t>
            </a:r>
          </a:p>
        </p:txBody>
      </p:sp>
      <p:graphicFrame>
        <p:nvGraphicFramePr>
          <p:cNvPr id="5" name="Content Placeholder 4"/>
          <p:cNvGraphicFramePr>
            <a:graphicFrameLocks noGrp="1"/>
          </p:cNvGraphicFramePr>
          <p:nvPr>
            <p:ph idx="1"/>
          </p:nvPr>
        </p:nvGraphicFramePr>
        <p:xfrm>
          <a:off x="3814763" y="3214026"/>
          <a:ext cx="4562474" cy="1792532"/>
        </p:xfrm>
        <a:graphic>
          <a:graphicData uri="http://schemas.openxmlformats.org/drawingml/2006/table">
            <a:tbl>
              <a:tblPr/>
              <a:tblGrid>
                <a:gridCol w="2363741">
                  <a:extLst>
                    <a:ext uri="{9D8B030D-6E8A-4147-A177-3AD203B41FA5}">
                      <a16:colId xmlns:a16="http://schemas.microsoft.com/office/drawing/2014/main" val="4257476210"/>
                    </a:ext>
                  </a:extLst>
                </a:gridCol>
                <a:gridCol w="1175683">
                  <a:extLst>
                    <a:ext uri="{9D8B030D-6E8A-4147-A177-3AD203B41FA5}">
                      <a16:colId xmlns:a16="http://schemas.microsoft.com/office/drawing/2014/main" val="1145025282"/>
                    </a:ext>
                  </a:extLst>
                </a:gridCol>
                <a:gridCol w="1023050">
                  <a:extLst>
                    <a:ext uri="{9D8B030D-6E8A-4147-A177-3AD203B41FA5}">
                      <a16:colId xmlns:a16="http://schemas.microsoft.com/office/drawing/2014/main" val="1065287108"/>
                    </a:ext>
                  </a:extLst>
                </a:gridCol>
              </a:tblGrid>
              <a:tr h="229624">
                <a:tc>
                  <a:txBody>
                    <a:bodyPr/>
                    <a:lstStyle/>
                    <a:p>
                      <a:pPr algn="l" fontAlgn="b"/>
                      <a:endParaRPr lang="en-CA" sz="1200" b="0" i="0" u="none" strike="noStrike" dirty="0">
                        <a:effectLst/>
                        <a:latin typeface="Arial" panose="020B0604020202020204" pitchFamily="34" charset="0"/>
                      </a:endParaRPr>
                    </a:p>
                  </a:txBody>
                  <a:tcPr marL="7144" marR="7144" marT="7144" marB="0" anchor="b">
                    <a:lnL>
                      <a:noFill/>
                    </a:lnL>
                    <a:lnR>
                      <a:noFill/>
                    </a:lnR>
                    <a:lnT>
                      <a:noFill/>
                    </a:lnT>
                    <a:lnB>
                      <a:noFill/>
                    </a:lnB>
                  </a:tcPr>
                </a:tc>
                <a:tc>
                  <a:txBody>
                    <a:bodyPr/>
                    <a:lstStyle/>
                    <a:p>
                      <a:pPr algn="ctr" fontAlgn="b"/>
                      <a:r>
                        <a:rPr lang="en-CA" sz="1200" b="1" i="0" u="none" strike="noStrike" dirty="0">
                          <a:solidFill>
                            <a:srgbClr val="FFFFFF"/>
                          </a:solidFill>
                          <a:effectLst/>
                          <a:latin typeface="Arial" panose="020B0604020202020204" pitchFamily="34" charset="0"/>
                        </a:rPr>
                        <a:t>2018-2019</a:t>
                      </a:r>
                    </a:p>
                  </a:txBody>
                  <a:tcPr marL="7144" marR="7144" marT="7144" marB="0" anchor="b">
                    <a:lnL>
                      <a:noFill/>
                    </a:lnL>
                    <a:lnR>
                      <a:noFill/>
                    </a:lnR>
                    <a:lnT>
                      <a:noFill/>
                    </a:lnT>
                    <a:lnB w="6350" cap="flat" cmpd="sng" algn="ctr">
                      <a:solidFill>
                        <a:srgbClr val="CCCCFF"/>
                      </a:solidFill>
                      <a:prstDash val="solid"/>
                      <a:round/>
                      <a:headEnd type="none" w="med" len="med"/>
                      <a:tailEnd type="none" w="med" len="med"/>
                    </a:lnB>
                    <a:solidFill>
                      <a:srgbClr val="666699"/>
                    </a:solidFill>
                  </a:tcPr>
                </a:tc>
                <a:tc>
                  <a:txBody>
                    <a:bodyPr/>
                    <a:lstStyle/>
                    <a:p>
                      <a:pPr algn="ctr" fontAlgn="b"/>
                      <a:r>
                        <a:rPr lang="en-CA" sz="1200" b="1" i="0" u="none" strike="noStrike" dirty="0">
                          <a:solidFill>
                            <a:srgbClr val="FFFFFF"/>
                          </a:solidFill>
                          <a:effectLst/>
                          <a:latin typeface="Arial" panose="020B0604020202020204" pitchFamily="34" charset="0"/>
                        </a:rPr>
                        <a:t>2019-2020</a:t>
                      </a:r>
                    </a:p>
                  </a:txBody>
                  <a:tcPr marL="7144" marR="7144" marT="7144" marB="0" anchor="b">
                    <a:lnL>
                      <a:noFill/>
                    </a:lnL>
                    <a:lnR>
                      <a:noFill/>
                    </a:lnR>
                    <a:lnT>
                      <a:noFill/>
                    </a:lnT>
                    <a:lnB w="6350" cap="flat" cmpd="sng" algn="ctr">
                      <a:solidFill>
                        <a:srgbClr val="CCCCFF"/>
                      </a:solidFill>
                      <a:prstDash val="solid"/>
                      <a:round/>
                      <a:headEnd type="none" w="med" len="med"/>
                      <a:tailEnd type="none" w="med" len="med"/>
                    </a:lnB>
                    <a:solidFill>
                      <a:srgbClr val="666699"/>
                    </a:solidFill>
                  </a:tcPr>
                </a:tc>
                <a:extLst>
                  <a:ext uri="{0D108BD9-81ED-4DB2-BD59-A6C34878D82A}">
                    <a16:rowId xmlns:a16="http://schemas.microsoft.com/office/drawing/2014/main" val="4166618377"/>
                  </a:ext>
                </a:extLst>
              </a:tr>
              <a:tr h="256146">
                <a:tc>
                  <a:txBody>
                    <a:bodyPr/>
                    <a:lstStyle/>
                    <a:p>
                      <a:pPr algn="l" fontAlgn="b"/>
                      <a:r>
                        <a:rPr lang="en-CA" sz="1200" b="1" i="0" u="none" strike="noStrike" dirty="0">
                          <a:solidFill>
                            <a:srgbClr val="FFFFFF"/>
                          </a:solidFill>
                          <a:effectLst/>
                          <a:latin typeface="Avenir Heavy"/>
                        </a:rPr>
                        <a:t>Lights and Sirens Responses</a:t>
                      </a:r>
                    </a:p>
                  </a:txBody>
                  <a:tcPr marL="7144" marR="7144" marT="7144" marB="0" anchor="b">
                    <a:lnL>
                      <a:noFill/>
                    </a:lnL>
                    <a:lnR w="6350" cap="flat" cmpd="sng" algn="ctr">
                      <a:solidFill>
                        <a:srgbClr val="CCCCFF"/>
                      </a:solidFill>
                      <a:prstDash val="solid"/>
                      <a:round/>
                      <a:headEnd type="none" w="med" len="med"/>
                      <a:tailEnd type="none" w="med" len="med"/>
                    </a:lnR>
                    <a:lnT>
                      <a:noFill/>
                    </a:lnT>
                    <a:lnB>
                      <a:noFill/>
                    </a:lnB>
                    <a:solidFill>
                      <a:srgbClr val="666699"/>
                    </a:solidFill>
                  </a:tcPr>
                </a:tc>
                <a:tc>
                  <a:txBody>
                    <a:bodyPr/>
                    <a:lstStyle/>
                    <a:p>
                      <a:pPr algn="r" fontAlgn="ctr"/>
                      <a:r>
                        <a:rPr lang="en-CA" sz="1200" b="0" i="0" u="none" strike="noStrike" dirty="0">
                          <a:solidFill>
                            <a:srgbClr val="000000"/>
                          </a:solidFill>
                          <a:effectLst/>
                          <a:latin typeface="Avenir Heavy"/>
                        </a:rPr>
                        <a:t>24983</a:t>
                      </a:r>
                    </a:p>
                  </a:txBody>
                  <a:tcPr marL="7144" marR="7144" marT="7144" marB="0" anchor="ctr">
                    <a:lnL w="6350" cap="flat" cmpd="sng" algn="ctr">
                      <a:solidFill>
                        <a:srgbClr val="CCCCFF"/>
                      </a:solidFill>
                      <a:prstDash val="solid"/>
                      <a:round/>
                      <a:headEnd type="none" w="med" len="med"/>
                      <a:tailEnd type="none" w="med" len="med"/>
                    </a:lnL>
                    <a:lnR w="6350" cap="flat" cmpd="sng" algn="ctr">
                      <a:solidFill>
                        <a:srgbClr val="CCCCFF"/>
                      </a:solidFill>
                      <a:prstDash val="solid"/>
                      <a:round/>
                      <a:headEnd type="none" w="med" len="med"/>
                      <a:tailEnd type="none" w="med" len="med"/>
                    </a:lnR>
                    <a:lnT w="6350" cap="flat" cmpd="sng" algn="ctr">
                      <a:solidFill>
                        <a:srgbClr val="CCCCFF"/>
                      </a:solidFill>
                      <a:prstDash val="solid"/>
                      <a:round/>
                      <a:headEnd type="none" w="med" len="med"/>
                      <a:tailEnd type="none" w="med" len="med"/>
                    </a:lnT>
                    <a:lnB w="6350" cap="flat" cmpd="sng" algn="ctr">
                      <a:solidFill>
                        <a:srgbClr val="CCCCFF"/>
                      </a:solidFill>
                      <a:prstDash val="solid"/>
                      <a:round/>
                      <a:headEnd type="none" w="med" len="med"/>
                      <a:tailEnd type="none" w="med" len="med"/>
                    </a:lnB>
                    <a:solidFill>
                      <a:srgbClr val="FFFFFF"/>
                    </a:solidFill>
                  </a:tcPr>
                </a:tc>
                <a:tc>
                  <a:txBody>
                    <a:bodyPr/>
                    <a:lstStyle/>
                    <a:p>
                      <a:pPr algn="r" fontAlgn="ctr"/>
                      <a:r>
                        <a:rPr lang="en-CA" sz="1200" b="0" i="0" u="none" strike="noStrike">
                          <a:solidFill>
                            <a:srgbClr val="000000"/>
                          </a:solidFill>
                          <a:effectLst/>
                          <a:latin typeface="Avenir Heavy"/>
                        </a:rPr>
                        <a:t>5708</a:t>
                      </a:r>
                    </a:p>
                  </a:txBody>
                  <a:tcPr marL="7144" marR="7144" marT="7144" marB="0" anchor="ctr">
                    <a:lnL w="6350" cap="flat" cmpd="sng" algn="ctr">
                      <a:solidFill>
                        <a:srgbClr val="CCCCFF"/>
                      </a:solidFill>
                      <a:prstDash val="solid"/>
                      <a:round/>
                      <a:headEnd type="none" w="med" len="med"/>
                      <a:tailEnd type="none" w="med" len="med"/>
                    </a:lnL>
                    <a:lnR w="6350" cap="flat" cmpd="sng" algn="ctr">
                      <a:solidFill>
                        <a:srgbClr val="CCCCFF"/>
                      </a:solidFill>
                      <a:prstDash val="solid"/>
                      <a:round/>
                      <a:headEnd type="none" w="med" len="med"/>
                      <a:tailEnd type="none" w="med" len="med"/>
                    </a:lnR>
                    <a:lnT w="6350" cap="flat" cmpd="sng" algn="ctr">
                      <a:solidFill>
                        <a:srgbClr val="CCCCFF"/>
                      </a:solidFill>
                      <a:prstDash val="solid"/>
                      <a:round/>
                      <a:headEnd type="none" w="med" len="med"/>
                      <a:tailEnd type="none" w="med" len="med"/>
                    </a:lnT>
                    <a:lnB w="6350" cap="flat" cmpd="sng" algn="ctr">
                      <a:solidFill>
                        <a:srgbClr val="CCCCFF"/>
                      </a:solidFill>
                      <a:prstDash val="solid"/>
                      <a:round/>
                      <a:headEnd type="none" w="med" len="med"/>
                      <a:tailEnd type="none" w="med" len="med"/>
                    </a:lnB>
                    <a:solidFill>
                      <a:srgbClr val="FFFFFF"/>
                    </a:solidFill>
                  </a:tcPr>
                </a:tc>
                <a:extLst>
                  <a:ext uri="{0D108BD9-81ED-4DB2-BD59-A6C34878D82A}">
                    <a16:rowId xmlns:a16="http://schemas.microsoft.com/office/drawing/2014/main" val="2841714895"/>
                  </a:ext>
                </a:extLst>
              </a:tr>
              <a:tr h="266700">
                <a:tc>
                  <a:txBody>
                    <a:bodyPr/>
                    <a:lstStyle/>
                    <a:p>
                      <a:pPr algn="l" fontAlgn="b"/>
                      <a:r>
                        <a:rPr lang="en-CA" sz="1200" b="1" i="0" u="none" strike="noStrike" dirty="0">
                          <a:solidFill>
                            <a:srgbClr val="FFFFFF"/>
                          </a:solidFill>
                          <a:effectLst/>
                          <a:latin typeface="Avenir Heavy"/>
                        </a:rPr>
                        <a:t>Lights and Sirens %</a:t>
                      </a:r>
                    </a:p>
                  </a:txBody>
                  <a:tcPr marL="7144" marR="7144" marT="7144" marB="0" anchor="b">
                    <a:lnL>
                      <a:noFill/>
                    </a:lnL>
                    <a:lnR>
                      <a:noFill/>
                    </a:lnR>
                    <a:lnT>
                      <a:noFill/>
                    </a:lnT>
                    <a:lnB>
                      <a:noFill/>
                    </a:lnB>
                    <a:solidFill>
                      <a:srgbClr val="666699"/>
                    </a:solidFill>
                  </a:tcPr>
                </a:tc>
                <a:tc>
                  <a:txBody>
                    <a:bodyPr/>
                    <a:lstStyle/>
                    <a:p>
                      <a:pPr algn="r" fontAlgn="b"/>
                      <a:r>
                        <a:rPr lang="en-CA" sz="1200" b="0" i="0" u="none" strike="noStrike" dirty="0">
                          <a:solidFill>
                            <a:srgbClr val="9C6500"/>
                          </a:solidFill>
                          <a:effectLst/>
                          <a:latin typeface="Avenir Heavy"/>
                        </a:rPr>
                        <a:t>42.4%</a:t>
                      </a:r>
                    </a:p>
                  </a:txBody>
                  <a:tcPr marL="7144" marR="7144" marT="7144" marB="0" anchor="b">
                    <a:lnL>
                      <a:noFill/>
                    </a:lnL>
                    <a:lnR>
                      <a:noFill/>
                    </a:lnR>
                    <a:lnT w="6350" cap="flat" cmpd="sng" algn="ctr">
                      <a:solidFill>
                        <a:srgbClr val="CCCCFF"/>
                      </a:solidFill>
                      <a:prstDash val="solid"/>
                      <a:round/>
                      <a:headEnd type="none" w="med" len="med"/>
                      <a:tailEnd type="none" w="med" len="med"/>
                    </a:lnT>
                    <a:lnB>
                      <a:noFill/>
                    </a:lnB>
                    <a:solidFill>
                      <a:srgbClr val="FFEB9C"/>
                    </a:solidFill>
                  </a:tcPr>
                </a:tc>
                <a:tc>
                  <a:txBody>
                    <a:bodyPr/>
                    <a:lstStyle/>
                    <a:p>
                      <a:pPr algn="r" fontAlgn="b"/>
                      <a:r>
                        <a:rPr lang="en-CA" sz="1200" b="0" i="0" u="none" strike="noStrike" dirty="0">
                          <a:solidFill>
                            <a:srgbClr val="9C6500"/>
                          </a:solidFill>
                          <a:effectLst/>
                          <a:latin typeface="Avenir Heavy"/>
                        </a:rPr>
                        <a:t>10.3%</a:t>
                      </a:r>
                    </a:p>
                  </a:txBody>
                  <a:tcPr marL="7144" marR="7144" marT="7144" marB="0" anchor="b">
                    <a:lnL>
                      <a:noFill/>
                    </a:lnL>
                    <a:lnR>
                      <a:noFill/>
                    </a:lnR>
                    <a:lnT w="6350" cap="flat" cmpd="sng" algn="ctr">
                      <a:solidFill>
                        <a:srgbClr val="CCCCFF"/>
                      </a:solidFill>
                      <a:prstDash val="solid"/>
                      <a:round/>
                      <a:headEnd type="none" w="med" len="med"/>
                      <a:tailEnd type="none" w="med" len="med"/>
                    </a:lnT>
                    <a:lnB>
                      <a:noFill/>
                    </a:lnB>
                    <a:solidFill>
                      <a:srgbClr val="FFEB9C"/>
                    </a:solidFill>
                  </a:tcPr>
                </a:tc>
                <a:extLst>
                  <a:ext uri="{0D108BD9-81ED-4DB2-BD59-A6C34878D82A}">
                    <a16:rowId xmlns:a16="http://schemas.microsoft.com/office/drawing/2014/main" val="766291276"/>
                  </a:ext>
                </a:extLst>
              </a:tr>
              <a:tr h="270146">
                <a:tc>
                  <a:txBody>
                    <a:bodyPr/>
                    <a:lstStyle/>
                    <a:p>
                      <a:pPr algn="l" fontAlgn="b"/>
                      <a:r>
                        <a:rPr lang="en-CA" sz="1200" b="1" i="0" u="none" strike="noStrike" dirty="0">
                          <a:solidFill>
                            <a:srgbClr val="FFFFFF"/>
                          </a:solidFill>
                          <a:effectLst/>
                          <a:latin typeface="Avenir Heavy"/>
                        </a:rPr>
                        <a:t>% Capture</a:t>
                      </a:r>
                    </a:p>
                  </a:txBody>
                  <a:tcPr marL="7144" marR="7144" marT="7144" marB="0" anchor="b">
                    <a:lnL>
                      <a:noFill/>
                    </a:lnL>
                    <a:lnR>
                      <a:noFill/>
                    </a:lnR>
                    <a:lnT>
                      <a:noFill/>
                    </a:lnT>
                    <a:lnB>
                      <a:noFill/>
                    </a:lnB>
                    <a:solidFill>
                      <a:srgbClr val="666699"/>
                    </a:solidFill>
                  </a:tcPr>
                </a:tc>
                <a:tc>
                  <a:txBody>
                    <a:bodyPr/>
                    <a:lstStyle/>
                    <a:p>
                      <a:pPr algn="r" fontAlgn="b"/>
                      <a:r>
                        <a:rPr lang="en-CA" sz="1200" b="0" i="0" u="none" strike="noStrike" dirty="0">
                          <a:solidFill>
                            <a:srgbClr val="006100"/>
                          </a:solidFill>
                          <a:effectLst/>
                          <a:latin typeface="Avenir Heavy"/>
                        </a:rPr>
                        <a:t>5.8%</a:t>
                      </a:r>
                    </a:p>
                  </a:txBody>
                  <a:tcPr marL="7144" marR="7144" marT="7144" marB="0" anchor="b">
                    <a:lnL>
                      <a:noFill/>
                    </a:lnL>
                    <a:lnR>
                      <a:noFill/>
                    </a:lnR>
                    <a:lnT>
                      <a:noFill/>
                    </a:lnT>
                    <a:lnB>
                      <a:noFill/>
                    </a:lnB>
                    <a:solidFill>
                      <a:srgbClr val="C6EFCE"/>
                    </a:solidFill>
                  </a:tcPr>
                </a:tc>
                <a:tc>
                  <a:txBody>
                    <a:bodyPr/>
                    <a:lstStyle/>
                    <a:p>
                      <a:pPr algn="r" fontAlgn="b"/>
                      <a:r>
                        <a:rPr lang="en-CA" sz="1200" b="0" i="0" u="none" strike="noStrike" dirty="0">
                          <a:solidFill>
                            <a:srgbClr val="006100"/>
                          </a:solidFill>
                          <a:effectLst/>
                          <a:latin typeface="Avenir Heavy"/>
                        </a:rPr>
                        <a:t>24.7%</a:t>
                      </a:r>
                    </a:p>
                  </a:txBody>
                  <a:tcPr marL="7144" marR="7144" marT="7144" marB="0" anchor="b">
                    <a:lnL>
                      <a:noFill/>
                    </a:lnL>
                    <a:lnR>
                      <a:noFill/>
                    </a:lnR>
                    <a:lnT>
                      <a:noFill/>
                    </a:lnT>
                    <a:lnB>
                      <a:noFill/>
                    </a:lnB>
                    <a:solidFill>
                      <a:srgbClr val="C6EFCE"/>
                    </a:solidFill>
                  </a:tcPr>
                </a:tc>
                <a:extLst>
                  <a:ext uri="{0D108BD9-81ED-4DB2-BD59-A6C34878D82A}">
                    <a16:rowId xmlns:a16="http://schemas.microsoft.com/office/drawing/2014/main" val="3658522953"/>
                  </a:ext>
                </a:extLst>
              </a:tr>
              <a:tr h="270146">
                <a:tc>
                  <a:txBody>
                    <a:bodyPr/>
                    <a:lstStyle/>
                    <a:p>
                      <a:pPr algn="l" fontAlgn="b"/>
                      <a:r>
                        <a:rPr lang="en-CA" sz="1200" b="1" i="0" u="none" strike="noStrike" dirty="0">
                          <a:solidFill>
                            <a:srgbClr val="FFFFFF"/>
                          </a:solidFill>
                          <a:effectLst/>
                          <a:latin typeface="Avenir Heavy"/>
                        </a:rPr>
                        <a:t>Mismatch %</a:t>
                      </a:r>
                    </a:p>
                  </a:txBody>
                  <a:tcPr marL="7144" marR="7144" marT="7144" marB="0" anchor="b">
                    <a:lnL>
                      <a:noFill/>
                    </a:lnL>
                    <a:lnR>
                      <a:noFill/>
                    </a:lnR>
                    <a:lnT>
                      <a:noFill/>
                    </a:lnT>
                    <a:lnB>
                      <a:noFill/>
                    </a:lnB>
                    <a:solidFill>
                      <a:srgbClr val="666699"/>
                    </a:solidFill>
                  </a:tcPr>
                </a:tc>
                <a:tc>
                  <a:txBody>
                    <a:bodyPr/>
                    <a:lstStyle/>
                    <a:p>
                      <a:pPr algn="r" fontAlgn="b"/>
                      <a:r>
                        <a:rPr lang="en-CA" sz="1200" b="0" i="0" u="none" strike="noStrike" dirty="0">
                          <a:solidFill>
                            <a:srgbClr val="9C0006"/>
                          </a:solidFill>
                          <a:effectLst/>
                          <a:latin typeface="Avenir Heavy"/>
                        </a:rPr>
                        <a:t>0.7%</a:t>
                      </a:r>
                    </a:p>
                  </a:txBody>
                  <a:tcPr marL="7144" marR="7144" marT="7144" marB="0" anchor="b">
                    <a:lnL>
                      <a:noFill/>
                    </a:lnL>
                    <a:lnR>
                      <a:noFill/>
                    </a:lnR>
                    <a:lnT>
                      <a:noFill/>
                    </a:lnT>
                    <a:lnB>
                      <a:noFill/>
                    </a:lnB>
                    <a:solidFill>
                      <a:srgbClr val="FFC7CE"/>
                    </a:solidFill>
                  </a:tcPr>
                </a:tc>
                <a:tc>
                  <a:txBody>
                    <a:bodyPr/>
                    <a:lstStyle/>
                    <a:p>
                      <a:pPr algn="r" fontAlgn="b"/>
                      <a:r>
                        <a:rPr lang="en-CA" sz="1200" b="0" i="0" u="none" strike="noStrike" dirty="0">
                          <a:solidFill>
                            <a:srgbClr val="9C0006"/>
                          </a:solidFill>
                          <a:effectLst/>
                          <a:latin typeface="Avenir Heavy"/>
                        </a:rPr>
                        <a:t>1.3%</a:t>
                      </a:r>
                    </a:p>
                  </a:txBody>
                  <a:tcPr marL="7144" marR="7144" marT="7144" marB="0" anchor="b">
                    <a:lnL>
                      <a:noFill/>
                    </a:lnL>
                    <a:lnR>
                      <a:noFill/>
                    </a:lnR>
                    <a:lnT>
                      <a:noFill/>
                    </a:lnT>
                    <a:lnB>
                      <a:noFill/>
                    </a:lnB>
                    <a:solidFill>
                      <a:srgbClr val="FFC7CE"/>
                    </a:solidFill>
                  </a:tcPr>
                </a:tc>
                <a:extLst>
                  <a:ext uri="{0D108BD9-81ED-4DB2-BD59-A6C34878D82A}">
                    <a16:rowId xmlns:a16="http://schemas.microsoft.com/office/drawing/2014/main" val="1245519056"/>
                  </a:ext>
                </a:extLst>
              </a:tr>
              <a:tr h="229624">
                <a:tc>
                  <a:txBody>
                    <a:bodyPr/>
                    <a:lstStyle/>
                    <a:p>
                      <a:pPr algn="l" fontAlgn="b"/>
                      <a:r>
                        <a:rPr lang="en-CA" sz="1200" b="1" i="0" u="none" strike="noStrike" dirty="0">
                          <a:solidFill>
                            <a:srgbClr val="FFFFFF"/>
                          </a:solidFill>
                          <a:effectLst/>
                          <a:latin typeface="Avenir Heavy"/>
                        </a:rPr>
                        <a:t>Crew Election </a:t>
                      </a:r>
                      <a:r>
                        <a:rPr lang="en-CA" sz="1200" b="1" i="0" u="none" strike="noStrike" dirty="0" err="1">
                          <a:solidFill>
                            <a:srgbClr val="FFFFFF"/>
                          </a:solidFill>
                          <a:effectLst/>
                          <a:latin typeface="Avenir Heavy"/>
                        </a:rPr>
                        <a:t>L&amp;S</a:t>
                      </a:r>
                      <a:r>
                        <a:rPr lang="en-CA" sz="1200" b="1" i="0" u="none" strike="noStrike" dirty="0">
                          <a:solidFill>
                            <a:srgbClr val="FFFFFF"/>
                          </a:solidFill>
                          <a:effectLst/>
                          <a:latin typeface="Avenir Heavy"/>
                        </a:rPr>
                        <a:t> (</a:t>
                      </a:r>
                      <a:r>
                        <a:rPr lang="en-CA" sz="1200" b="1" i="0" u="none" strike="noStrike" dirty="0" err="1">
                          <a:solidFill>
                            <a:srgbClr val="FFFFFF"/>
                          </a:solidFill>
                          <a:effectLst/>
                          <a:latin typeface="Avenir Heavy"/>
                        </a:rPr>
                        <a:t>pri</a:t>
                      </a:r>
                      <a:r>
                        <a:rPr lang="en-CA" sz="1200" b="1" i="0" u="none" strike="noStrike" baseline="0" dirty="0">
                          <a:solidFill>
                            <a:srgbClr val="FFFFFF"/>
                          </a:solidFill>
                          <a:effectLst/>
                          <a:latin typeface="Avenir Heavy"/>
                        </a:rPr>
                        <a:t> 2)</a:t>
                      </a:r>
                      <a:endParaRPr lang="en-CA" sz="1200" b="1" i="0" u="none" strike="noStrike" dirty="0">
                        <a:solidFill>
                          <a:srgbClr val="FFFFFF"/>
                        </a:solidFill>
                        <a:effectLst/>
                        <a:latin typeface="Avenir Heavy"/>
                      </a:endParaRPr>
                    </a:p>
                  </a:txBody>
                  <a:tcPr marL="7144" marR="7144" marT="7144" marB="0" anchor="b">
                    <a:lnL>
                      <a:noFill/>
                    </a:lnL>
                    <a:lnR>
                      <a:noFill/>
                    </a:lnR>
                    <a:lnT>
                      <a:noFill/>
                    </a:lnT>
                    <a:lnB>
                      <a:noFill/>
                    </a:lnB>
                    <a:solidFill>
                      <a:srgbClr val="666699"/>
                    </a:solidFill>
                  </a:tcPr>
                </a:tc>
                <a:tc>
                  <a:txBody>
                    <a:bodyPr/>
                    <a:lstStyle/>
                    <a:p>
                      <a:pPr algn="l" fontAlgn="b"/>
                      <a:endParaRPr lang="en-CA" sz="1200" b="0" i="0" u="none" strike="noStrike">
                        <a:effectLst/>
                        <a:latin typeface="Avenir Heavy"/>
                      </a:endParaRPr>
                    </a:p>
                  </a:txBody>
                  <a:tcPr marL="7144" marR="7144" marT="7144" marB="0" anchor="b">
                    <a:lnL>
                      <a:noFill/>
                    </a:lnL>
                    <a:lnR>
                      <a:noFill/>
                    </a:lnR>
                    <a:lnT>
                      <a:noFill/>
                    </a:lnT>
                    <a:lnB>
                      <a:noFill/>
                    </a:lnB>
                  </a:tcPr>
                </a:tc>
                <a:tc>
                  <a:txBody>
                    <a:bodyPr/>
                    <a:lstStyle/>
                    <a:p>
                      <a:pPr algn="r" fontAlgn="b"/>
                      <a:r>
                        <a:rPr lang="en-CA" sz="1200" b="0" i="0" u="none" strike="noStrike" dirty="0">
                          <a:effectLst/>
                          <a:latin typeface="Avenir Heavy"/>
                        </a:rPr>
                        <a:t>457</a:t>
                      </a:r>
                    </a:p>
                  </a:txBody>
                  <a:tcPr marL="7144" marR="7144" marT="7144" marB="0" anchor="b">
                    <a:lnL>
                      <a:noFill/>
                    </a:lnL>
                    <a:lnR>
                      <a:noFill/>
                    </a:lnR>
                    <a:lnT>
                      <a:noFill/>
                    </a:lnT>
                    <a:lnB>
                      <a:noFill/>
                    </a:lnB>
                  </a:tcPr>
                </a:tc>
                <a:extLst>
                  <a:ext uri="{0D108BD9-81ED-4DB2-BD59-A6C34878D82A}">
                    <a16:rowId xmlns:a16="http://schemas.microsoft.com/office/drawing/2014/main" val="1653161475"/>
                  </a:ext>
                </a:extLst>
              </a:tr>
              <a:tr h="270146">
                <a:tc>
                  <a:txBody>
                    <a:bodyPr/>
                    <a:lstStyle/>
                    <a:p>
                      <a:pPr algn="l" fontAlgn="b"/>
                      <a:r>
                        <a:rPr lang="en-US" sz="1200" b="1" i="0" u="none" strike="noStrike" dirty="0">
                          <a:solidFill>
                            <a:srgbClr val="FFFFFF"/>
                          </a:solidFill>
                          <a:effectLst/>
                          <a:latin typeface="Avenir Heavy"/>
                        </a:rPr>
                        <a:t>Adjusted Mismatch% (</a:t>
                      </a:r>
                      <a:r>
                        <a:rPr lang="en-US" sz="1200" b="1" i="0" u="none" strike="noStrike" dirty="0" err="1">
                          <a:solidFill>
                            <a:srgbClr val="FFFFFF"/>
                          </a:solidFill>
                          <a:effectLst/>
                          <a:latin typeface="Avenir Heavy"/>
                        </a:rPr>
                        <a:t>incl</a:t>
                      </a:r>
                      <a:r>
                        <a:rPr lang="en-US" sz="1200" b="1" i="0" u="none" strike="noStrike" dirty="0">
                          <a:solidFill>
                            <a:srgbClr val="FFFFFF"/>
                          </a:solidFill>
                          <a:effectLst/>
                          <a:latin typeface="Avenir Heavy"/>
                        </a:rPr>
                        <a:t> </a:t>
                      </a:r>
                      <a:r>
                        <a:rPr lang="en-US" sz="1200" b="1" i="0" u="none" strike="noStrike" dirty="0" err="1">
                          <a:solidFill>
                            <a:srgbClr val="FFFFFF"/>
                          </a:solidFill>
                          <a:effectLst/>
                          <a:latin typeface="Avenir Heavy"/>
                        </a:rPr>
                        <a:t>pri</a:t>
                      </a:r>
                      <a:r>
                        <a:rPr lang="en-US" sz="1200" b="1" i="0" u="none" strike="noStrike" dirty="0">
                          <a:solidFill>
                            <a:srgbClr val="FFFFFF"/>
                          </a:solidFill>
                          <a:effectLst/>
                          <a:latin typeface="Avenir Heavy"/>
                        </a:rPr>
                        <a:t> 2)</a:t>
                      </a:r>
                    </a:p>
                  </a:txBody>
                  <a:tcPr marL="7144" marR="7144" marT="7144" marB="0" anchor="b">
                    <a:lnL>
                      <a:noFill/>
                    </a:lnL>
                    <a:lnR>
                      <a:noFill/>
                    </a:lnR>
                    <a:lnT>
                      <a:noFill/>
                    </a:lnT>
                    <a:lnB>
                      <a:noFill/>
                    </a:lnB>
                    <a:solidFill>
                      <a:srgbClr val="666699"/>
                    </a:solidFill>
                  </a:tcPr>
                </a:tc>
                <a:tc>
                  <a:txBody>
                    <a:bodyPr/>
                    <a:lstStyle/>
                    <a:p>
                      <a:pPr algn="l" fontAlgn="b"/>
                      <a:endParaRPr lang="en-CA" sz="1200" b="0" i="0" u="none" strike="noStrike">
                        <a:effectLst/>
                        <a:latin typeface="Avenir Heavy"/>
                      </a:endParaRPr>
                    </a:p>
                  </a:txBody>
                  <a:tcPr marL="7144" marR="7144" marT="7144" marB="0" anchor="b">
                    <a:lnL>
                      <a:noFill/>
                    </a:lnL>
                    <a:lnR>
                      <a:noFill/>
                    </a:lnR>
                    <a:lnT>
                      <a:noFill/>
                    </a:lnT>
                    <a:lnB>
                      <a:noFill/>
                    </a:lnB>
                  </a:tcPr>
                </a:tc>
                <a:tc>
                  <a:txBody>
                    <a:bodyPr/>
                    <a:lstStyle/>
                    <a:p>
                      <a:pPr algn="r" fontAlgn="b"/>
                      <a:r>
                        <a:rPr lang="en-CA" sz="1200" b="0" i="0" u="none" strike="noStrike" dirty="0">
                          <a:solidFill>
                            <a:srgbClr val="9C0006"/>
                          </a:solidFill>
                          <a:effectLst/>
                          <a:latin typeface="Avenir Heavy"/>
                        </a:rPr>
                        <a:t>0.9%</a:t>
                      </a:r>
                    </a:p>
                  </a:txBody>
                  <a:tcPr marL="7144" marR="7144" marT="7144" marB="0" anchor="b">
                    <a:lnL>
                      <a:noFill/>
                    </a:lnL>
                    <a:lnR>
                      <a:noFill/>
                    </a:lnR>
                    <a:lnT>
                      <a:noFill/>
                    </a:lnT>
                    <a:lnB>
                      <a:noFill/>
                    </a:lnB>
                    <a:solidFill>
                      <a:srgbClr val="FFC7CE"/>
                    </a:solidFill>
                  </a:tcPr>
                </a:tc>
                <a:extLst>
                  <a:ext uri="{0D108BD9-81ED-4DB2-BD59-A6C34878D82A}">
                    <a16:rowId xmlns:a16="http://schemas.microsoft.com/office/drawing/2014/main" val="1080953989"/>
                  </a:ext>
                </a:extLst>
              </a:tr>
            </a:tbl>
          </a:graphicData>
        </a:graphic>
      </p:graphicFrame>
      <p:sp>
        <p:nvSpPr>
          <p:cNvPr id="6" name="Title 1"/>
          <p:cNvSpPr txBox="1">
            <a:spLocks/>
          </p:cNvSpPr>
          <p:nvPr/>
        </p:nvSpPr>
        <p:spPr>
          <a:xfrm>
            <a:off x="4914901" y="5006558"/>
            <a:ext cx="5457825" cy="889418"/>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CA" sz="2700" u="sng" dirty="0"/>
          </a:p>
        </p:txBody>
      </p:sp>
    </p:spTree>
    <p:extLst>
      <p:ext uri="{BB962C8B-B14F-4D97-AF65-F5344CB8AC3E}">
        <p14:creationId xmlns:p14="http://schemas.microsoft.com/office/powerpoint/2010/main" val="3280105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Next Steps</a:t>
            </a:r>
            <a:endParaRPr lang="en-CA" dirty="0"/>
          </a:p>
        </p:txBody>
      </p:sp>
      <p:sp>
        <p:nvSpPr>
          <p:cNvPr id="3" name="Content Placeholder 2"/>
          <p:cNvSpPr>
            <a:spLocks noGrp="1"/>
          </p:cNvSpPr>
          <p:nvPr>
            <p:ph idx="1"/>
          </p:nvPr>
        </p:nvSpPr>
        <p:spPr/>
        <p:txBody>
          <a:bodyPr>
            <a:normAutofit fontScale="92500"/>
          </a:bodyPr>
          <a:lstStyle/>
          <a:p>
            <a:r>
              <a:rPr lang="en-CA" dirty="0"/>
              <a:t>Population-based evaluation of </a:t>
            </a:r>
            <a:r>
              <a:rPr lang="en-CA" u="sng" dirty="0"/>
              <a:t>patient outcomes</a:t>
            </a:r>
            <a:r>
              <a:rPr lang="en-CA" dirty="0"/>
              <a:t> (by determinant)</a:t>
            </a:r>
          </a:p>
          <a:p>
            <a:pPr lvl="1"/>
            <a:r>
              <a:rPr lang="en-US" dirty="0"/>
              <a:t>Did methodology change patient outcomes</a:t>
            </a:r>
          </a:p>
          <a:p>
            <a:pPr lvl="1"/>
            <a:r>
              <a:rPr lang="en-US" dirty="0"/>
              <a:t>any changes to risk?</a:t>
            </a:r>
          </a:p>
          <a:p>
            <a:pPr lvl="1"/>
            <a:endParaRPr lang="en-US" dirty="0"/>
          </a:p>
          <a:p>
            <a:r>
              <a:rPr lang="en-US" dirty="0"/>
              <a:t>Using information to inform future iterations of response plan</a:t>
            </a:r>
          </a:p>
          <a:p>
            <a:endParaRPr lang="en-US" dirty="0"/>
          </a:p>
          <a:p>
            <a:r>
              <a:rPr lang="en-US" dirty="0"/>
              <a:t>Share learnings with EMS community</a:t>
            </a:r>
          </a:p>
          <a:p>
            <a:pPr lvl="1"/>
            <a:endParaRPr lang="en-CA" dirty="0"/>
          </a:p>
          <a:p>
            <a:endParaRPr lang="en-CA" dirty="0"/>
          </a:p>
        </p:txBody>
      </p:sp>
    </p:spTree>
    <p:extLst>
      <p:ext uri="{BB962C8B-B14F-4D97-AF65-F5344CB8AC3E}">
        <p14:creationId xmlns:p14="http://schemas.microsoft.com/office/powerpoint/2010/main" val="157195033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652744" y="1072674"/>
            <a:ext cx="2940790" cy="1092784"/>
          </a:xfrm>
          <a:prstGeom prst="rect">
            <a:avLst/>
          </a:prstGeom>
        </p:spPr>
      </p:pic>
      <p:sp>
        <p:nvSpPr>
          <p:cNvPr id="3" name="TextBox 2"/>
          <p:cNvSpPr txBox="1"/>
          <p:nvPr/>
        </p:nvSpPr>
        <p:spPr>
          <a:xfrm>
            <a:off x="4292807" y="2460567"/>
            <a:ext cx="3600450" cy="2169825"/>
          </a:xfrm>
          <a:prstGeom prst="rect">
            <a:avLst/>
          </a:prstGeom>
          <a:noFill/>
        </p:spPr>
        <p:txBody>
          <a:bodyPr wrap="square" rtlCol="0">
            <a:spAutoFit/>
          </a:bodyPr>
          <a:lstStyle/>
          <a:p>
            <a:pPr algn="ctr"/>
            <a:r>
              <a:rPr lang="en-US" sz="2700" dirty="0"/>
              <a:t>Contact</a:t>
            </a:r>
          </a:p>
          <a:p>
            <a:pPr algn="ctr"/>
            <a:endParaRPr lang="en-US" sz="1350" dirty="0"/>
          </a:p>
          <a:p>
            <a:pPr algn="ctr"/>
            <a:r>
              <a:rPr lang="en-US" sz="1350" dirty="0">
                <a:hlinkClick r:id="rId3"/>
              </a:rPr>
              <a:t>d.munkley@cogeco.ca</a:t>
            </a:r>
            <a:endParaRPr lang="en-US" sz="1350" dirty="0"/>
          </a:p>
          <a:p>
            <a:pPr algn="ctr"/>
            <a:r>
              <a:rPr lang="en-US" sz="1350" dirty="0"/>
              <a:t>niagararegion.ca/ems</a:t>
            </a:r>
          </a:p>
          <a:p>
            <a:pPr algn="ctr"/>
            <a:endParaRPr lang="en-US" sz="1350" dirty="0">
              <a:hlinkClick r:id="rId4"/>
            </a:endParaRPr>
          </a:p>
          <a:p>
            <a:pPr algn="ctr"/>
            <a:r>
              <a:rPr lang="en-US" sz="1350" dirty="0">
                <a:hlinkClick r:id="rId4"/>
              </a:rPr>
              <a:t>richard.ferron@niagararegion.ca</a:t>
            </a:r>
            <a:endParaRPr lang="en-US" sz="1350" dirty="0"/>
          </a:p>
          <a:p>
            <a:pPr algn="ctr"/>
            <a:r>
              <a:rPr lang="en-US" sz="1350" dirty="0"/>
              <a:t>niagararegion.ca/ems</a:t>
            </a:r>
          </a:p>
          <a:p>
            <a:pPr algn="ctr"/>
            <a:endParaRPr lang="en-US" sz="1350" dirty="0"/>
          </a:p>
          <a:p>
            <a:endParaRPr lang="en-CA" sz="1350" dirty="0"/>
          </a:p>
        </p:txBody>
      </p:sp>
      <p:pic>
        <p:nvPicPr>
          <p:cNvPr id="16"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71155" y="4338601"/>
            <a:ext cx="571500" cy="571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TextBox 16"/>
          <p:cNvSpPr txBox="1"/>
          <p:nvPr/>
        </p:nvSpPr>
        <p:spPr>
          <a:xfrm>
            <a:off x="3990594" y="4881362"/>
            <a:ext cx="1485900" cy="357790"/>
          </a:xfrm>
          <a:prstGeom prst="rect">
            <a:avLst/>
          </a:prstGeom>
          <a:noFill/>
        </p:spPr>
        <p:txBody>
          <a:bodyPr wrap="square" rtlCol="0">
            <a:spAutoFit/>
          </a:bodyPr>
          <a:lstStyle/>
          <a:p>
            <a:r>
              <a:rPr lang="en-CA" sz="1725" b="1" dirty="0">
                <a:solidFill>
                  <a:srgbClr val="0070C0"/>
                </a:solidFill>
              </a:rPr>
              <a:t>@</a:t>
            </a:r>
            <a:r>
              <a:rPr lang="en-CA" sz="1725" b="1" dirty="0" err="1">
                <a:solidFill>
                  <a:srgbClr val="0070C0"/>
                </a:solidFill>
              </a:rPr>
              <a:t>NiagaraEMS</a:t>
            </a:r>
            <a:endParaRPr lang="en-CA" sz="1725" b="1" dirty="0">
              <a:solidFill>
                <a:srgbClr val="0070C0"/>
              </a:solidFill>
            </a:endParaRPr>
          </a:p>
        </p:txBody>
      </p:sp>
      <p:pic>
        <p:nvPicPr>
          <p:cNvPr id="18" name="Picture 17"/>
          <p:cNvPicPr>
            <a:picLocks noChangeAspect="1"/>
          </p:cNvPicPr>
          <p:nvPr/>
        </p:nvPicPr>
        <p:blipFill>
          <a:blip r:embed="rId6"/>
          <a:stretch>
            <a:fillRect/>
          </a:stretch>
        </p:blipFill>
        <p:spPr>
          <a:xfrm>
            <a:off x="6744803" y="4318382"/>
            <a:ext cx="848730" cy="848730"/>
          </a:xfrm>
          <a:prstGeom prst="rect">
            <a:avLst/>
          </a:prstGeom>
        </p:spPr>
      </p:pic>
      <p:sp>
        <p:nvSpPr>
          <p:cNvPr id="19" name="TextBox 18"/>
          <p:cNvSpPr txBox="1"/>
          <p:nvPr/>
        </p:nvSpPr>
        <p:spPr>
          <a:xfrm>
            <a:off x="6538056" y="4825524"/>
            <a:ext cx="1355203" cy="357790"/>
          </a:xfrm>
          <a:prstGeom prst="rect">
            <a:avLst/>
          </a:prstGeom>
          <a:noFill/>
        </p:spPr>
        <p:txBody>
          <a:bodyPr wrap="square" rtlCol="0">
            <a:spAutoFit/>
          </a:bodyPr>
          <a:lstStyle/>
          <a:p>
            <a:r>
              <a:rPr lang="en-US" sz="1725" b="1" dirty="0">
                <a:solidFill>
                  <a:srgbClr val="FF0000"/>
                </a:solidFill>
              </a:rPr>
              <a:t>Niagara EMS</a:t>
            </a:r>
            <a:endParaRPr lang="en-CA" sz="1725" b="1" dirty="0">
              <a:solidFill>
                <a:srgbClr val="FF0000"/>
              </a:solidFill>
            </a:endParaRPr>
          </a:p>
        </p:txBody>
      </p:sp>
    </p:spTree>
    <p:extLst>
      <p:ext uri="{BB962C8B-B14F-4D97-AF65-F5344CB8AC3E}">
        <p14:creationId xmlns:p14="http://schemas.microsoft.com/office/powerpoint/2010/main" val="4675670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3011B0B3-5679-4759-90B8-3B908C4CBD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4" name="Straight Connector 13">
            <a:extLst>
              <a:ext uri="{FF2B5EF4-FFF2-40B4-BE49-F238E27FC236}">
                <a16:creationId xmlns:a16="http://schemas.microsoft.com/office/drawing/2014/main" id="{32E97E5C-7A5F-424E-AAE4-654396E9079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rot="5400000">
            <a:off x="5826000" y="1392239"/>
            <a:ext cx="540000"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 useBgFill="1">
        <p:nvSpPr>
          <p:cNvPr id="16" name="Rectangle 15">
            <a:extLst>
              <a:ext uri="{FF2B5EF4-FFF2-40B4-BE49-F238E27FC236}">
                <a16:creationId xmlns:a16="http://schemas.microsoft.com/office/drawing/2014/main" id="{5803EFCD-EE34-4F9B-896E-857170114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843213"/>
            <a:ext cx="12192000" cy="4014787"/>
          </a:xfrm>
          <a:prstGeom prst="rect">
            <a:avLst/>
          </a:prstGeom>
          <a:solidFill>
            <a:srgbClr val="FFFFFF"/>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alpha val="20000"/>
                </a:schemeClr>
              </a:solidFill>
            </a:endParaRPr>
          </a:p>
        </p:txBody>
      </p:sp>
      <p:sp>
        <p:nvSpPr>
          <p:cNvPr id="3" name="Rectangle 2">
            <a:extLst>
              <a:ext uri="{FF2B5EF4-FFF2-40B4-BE49-F238E27FC236}">
                <a16:creationId xmlns:a16="http://schemas.microsoft.com/office/drawing/2014/main" id="{967BAD4C-ECE4-4D77-A329-ACE693B1D870}"/>
              </a:ext>
            </a:extLst>
          </p:cNvPr>
          <p:cNvSpPr/>
          <p:nvPr/>
        </p:nvSpPr>
        <p:spPr>
          <a:xfrm>
            <a:off x="-1" y="0"/>
            <a:ext cx="12192000" cy="2843213"/>
          </a:xfrm>
          <a:prstGeom prst="rect">
            <a:avLst/>
          </a:prstGeom>
          <a:solidFill>
            <a:srgbClr val="3F3F3F"/>
          </a:solidFill>
          <a:ln>
            <a:solidFill>
              <a:srgbClr val="3F3F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descr="A picture containing text, queen&#10;&#10;Description automatically generated">
            <a:extLst>
              <a:ext uri="{FF2B5EF4-FFF2-40B4-BE49-F238E27FC236}">
                <a16:creationId xmlns:a16="http://schemas.microsoft.com/office/drawing/2014/main" id="{D323FF28-3F4C-4008-9588-733A9C7B51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1449" y="4505453"/>
            <a:ext cx="11849100" cy="1782660"/>
          </a:xfrm>
          <a:prstGeom prst="rect">
            <a:avLst/>
          </a:prstGeom>
        </p:spPr>
      </p:pic>
      <p:pic>
        <p:nvPicPr>
          <p:cNvPr id="4" name="Picture 3" descr="Logo, company name&#10;&#10;Description automatically generated">
            <a:extLst>
              <a:ext uri="{FF2B5EF4-FFF2-40B4-BE49-F238E27FC236}">
                <a16:creationId xmlns:a16="http://schemas.microsoft.com/office/drawing/2014/main" id="{E07D654F-6382-44D5-A08F-8333AAF49D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67327" y="2930299"/>
            <a:ext cx="4257344" cy="1605626"/>
          </a:xfrm>
          <a:prstGeom prst="rect">
            <a:avLst/>
          </a:prstGeom>
        </p:spPr>
      </p:pic>
      <p:sp>
        <p:nvSpPr>
          <p:cNvPr id="2" name="Title 1">
            <a:extLst>
              <a:ext uri="{FF2B5EF4-FFF2-40B4-BE49-F238E27FC236}">
                <a16:creationId xmlns:a16="http://schemas.microsoft.com/office/drawing/2014/main" id="{CB63F52B-08DA-4922-963B-EC5B9B565803}"/>
              </a:ext>
            </a:extLst>
          </p:cNvPr>
          <p:cNvSpPr>
            <a:spLocks noGrp="1"/>
          </p:cNvSpPr>
          <p:nvPr>
            <p:ph type="ctrTitle"/>
          </p:nvPr>
        </p:nvSpPr>
        <p:spPr>
          <a:xfrm>
            <a:off x="171449" y="222931"/>
            <a:ext cx="11849100" cy="2397351"/>
          </a:xfrm>
          <a:noFill/>
          <a:ln>
            <a:noFill/>
          </a:ln>
        </p:spPr>
        <p:txBody>
          <a:bodyPr anchor="ctr">
            <a:normAutofit/>
          </a:bodyPr>
          <a:lstStyle/>
          <a:p>
            <a:pPr>
              <a:lnSpc>
                <a:spcPct val="90000"/>
              </a:lnSpc>
            </a:pPr>
            <a:r>
              <a:rPr lang="en-US" sz="3200" b="1" dirty="0">
                <a:solidFill>
                  <a:schemeClr val="bg1"/>
                </a:solidFill>
              </a:rPr>
              <a:t>MAEMSA/MedStar Mobile Healthcare Office of the Medical Director</a:t>
            </a:r>
            <a:br>
              <a:rPr lang="en-US" sz="3200" b="1" dirty="0">
                <a:solidFill>
                  <a:schemeClr val="bg1"/>
                </a:solidFill>
              </a:rPr>
            </a:br>
            <a:br>
              <a:rPr lang="en-US" sz="3200" b="1" dirty="0">
                <a:solidFill>
                  <a:schemeClr val="bg1"/>
                </a:solidFill>
              </a:rPr>
            </a:br>
            <a:r>
              <a:rPr lang="en-US" sz="5400" b="1" dirty="0">
                <a:solidFill>
                  <a:schemeClr val="bg1"/>
                </a:solidFill>
              </a:rPr>
              <a:t>Protocol Development &amp; Credentialing</a:t>
            </a:r>
            <a:endParaRPr lang="en-US" sz="3200" b="1" dirty="0">
              <a:solidFill>
                <a:schemeClr val="bg1"/>
              </a:solidFill>
            </a:endParaRPr>
          </a:p>
        </p:txBody>
      </p:sp>
    </p:spTree>
    <p:extLst>
      <p:ext uri="{BB962C8B-B14F-4D97-AF65-F5344CB8AC3E}">
        <p14:creationId xmlns:p14="http://schemas.microsoft.com/office/powerpoint/2010/main" val="266694172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DC703F94-BA60-475F-97AF-A93C9F993436}"/>
              </a:ext>
            </a:extLst>
          </p:cNvPr>
          <p:cNvSpPr txBox="1">
            <a:spLocks/>
          </p:cNvSpPr>
          <p:nvPr/>
        </p:nvSpPr>
        <p:spPr>
          <a:xfrm>
            <a:off x="7464614" y="1783959"/>
            <a:ext cx="4087306" cy="2889114"/>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600"/>
              </a:spcAft>
            </a:pPr>
            <a:r>
              <a:rPr lang="en-US" sz="5000" b="1" dirty="0">
                <a:effectLst>
                  <a:outerShdw blurRad="38100" dist="38100" dir="2700000" algn="tl">
                    <a:srgbClr val="000000">
                      <a:alpha val="43137"/>
                    </a:srgbClr>
                  </a:outerShdw>
                </a:effectLst>
              </a:rPr>
              <a:t>No disclosures or conflicts of interest</a:t>
            </a:r>
            <a:endParaRPr lang="en-US" sz="5000" dirty="0">
              <a:effectLst>
                <a:outerShdw blurRad="38100" dist="38100" dir="2700000" algn="tl">
                  <a:srgbClr val="000000">
                    <a:alpha val="43137"/>
                  </a:srgbClr>
                </a:outerShdw>
              </a:effectLst>
            </a:endParaRPr>
          </a:p>
        </p:txBody>
      </p:sp>
      <p:sp>
        <p:nvSpPr>
          <p:cNvPr id="20" name="Freeform: Shape 11">
            <a:extLst>
              <a:ext uri="{FF2B5EF4-FFF2-40B4-BE49-F238E27FC236}">
                <a16:creationId xmlns:a16="http://schemas.microsoft.com/office/drawing/2014/main" id="{E49CC64F-7275-4E33-961B-0C5CDC4398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 y="0"/>
            <a:ext cx="7188051" cy="6858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7" name="Picture 2" descr="A group of people riding elephants&#10;&#10;Description automatically generated with low confidence">
            <a:extLst>
              <a:ext uri="{FF2B5EF4-FFF2-40B4-BE49-F238E27FC236}">
                <a16:creationId xmlns:a16="http://schemas.microsoft.com/office/drawing/2014/main" id="{006A8F32-51DC-4855-873B-32429A7CE89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581" t="2" r="-5676"/>
          <a:stretch/>
        </p:blipFill>
        <p:spPr bwMode="auto">
          <a:xfrm>
            <a:off x="1" y="10"/>
            <a:ext cx="7188051"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5864760"/>
      </p:ext>
    </p:extLst>
  </p:cSld>
  <p:clrMapOvr>
    <a:overrideClrMapping bg1="dk1" tx1="lt1" bg2="dk2" tx2="lt2" accent1="accent1" accent2="accent2" accent3="accent3" accent4="accent4" accent5="accent5" accent6="accent6" hlink="hlink" folHlink="folHlink"/>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4">
            <a:extLst>
              <a:ext uri="{FF2B5EF4-FFF2-40B4-BE49-F238E27FC236}">
                <a16:creationId xmlns:a16="http://schemas.microsoft.com/office/drawing/2014/main" id="{26D183B5-ADF4-4CDE-BE9F-AF616B6A93A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569" r="15673"/>
          <a:stretch/>
        </p:blipFill>
        <p:spPr bwMode="auto">
          <a:xfrm>
            <a:off x="20" y="1"/>
            <a:ext cx="4052522" cy="6858000"/>
          </a:xfrm>
          <a:custGeom>
            <a:avLst/>
            <a:gdLst/>
            <a:ahLst/>
            <a:cxnLst/>
            <a:rect l="l" t="t" r="r" b="b"/>
            <a:pathLst>
              <a:path w="4052542" h="6858000">
                <a:moveTo>
                  <a:pt x="0" y="0"/>
                </a:moveTo>
                <a:lnTo>
                  <a:pt x="4020923" y="0"/>
                </a:lnTo>
                <a:lnTo>
                  <a:pt x="4022656" y="14697"/>
                </a:lnTo>
                <a:cubicBezTo>
                  <a:pt x="4037606" y="98462"/>
                  <a:pt x="4035072" y="183369"/>
                  <a:pt x="4039126" y="267642"/>
                </a:cubicBezTo>
                <a:cubicBezTo>
                  <a:pt x="4043941" y="370699"/>
                  <a:pt x="4037860" y="474136"/>
                  <a:pt x="4035579" y="577446"/>
                </a:cubicBezTo>
                <a:cubicBezTo>
                  <a:pt x="4033805" y="665399"/>
                  <a:pt x="4025063" y="753226"/>
                  <a:pt x="4027724" y="841306"/>
                </a:cubicBezTo>
                <a:cubicBezTo>
                  <a:pt x="4027914" y="844352"/>
                  <a:pt x="4027914" y="847398"/>
                  <a:pt x="4027724" y="850444"/>
                </a:cubicBezTo>
                <a:cubicBezTo>
                  <a:pt x="4019615" y="947281"/>
                  <a:pt x="4019615" y="1044626"/>
                  <a:pt x="4027724" y="1141464"/>
                </a:cubicBezTo>
                <a:cubicBezTo>
                  <a:pt x="4030296" y="1181772"/>
                  <a:pt x="4029574" y="1222221"/>
                  <a:pt x="4025570" y="1262415"/>
                </a:cubicBezTo>
                <a:cubicBezTo>
                  <a:pt x="4021769" y="1313563"/>
                  <a:pt x="4009606" y="1365472"/>
                  <a:pt x="4018348" y="1416238"/>
                </a:cubicBezTo>
                <a:cubicBezTo>
                  <a:pt x="4024037" y="1458058"/>
                  <a:pt x="4027166" y="1500194"/>
                  <a:pt x="4027724" y="1542394"/>
                </a:cubicBezTo>
                <a:cubicBezTo>
                  <a:pt x="4032158" y="1636820"/>
                  <a:pt x="4027977" y="1731753"/>
                  <a:pt x="4026330" y="1826433"/>
                </a:cubicBezTo>
                <a:cubicBezTo>
                  <a:pt x="4024556" y="1936724"/>
                  <a:pt x="4027344" y="2047015"/>
                  <a:pt x="4018475" y="2157432"/>
                </a:cubicBezTo>
                <a:cubicBezTo>
                  <a:pt x="4013597" y="2246629"/>
                  <a:pt x="4013597" y="2336029"/>
                  <a:pt x="4018475" y="2425226"/>
                </a:cubicBezTo>
                <a:cubicBezTo>
                  <a:pt x="4020882" y="2506961"/>
                  <a:pt x="4033172" y="2587934"/>
                  <a:pt x="4031145" y="2670557"/>
                </a:cubicBezTo>
                <a:cubicBezTo>
                  <a:pt x="4028737" y="2766886"/>
                  <a:pt x="4017335" y="2862962"/>
                  <a:pt x="4020882" y="2959546"/>
                </a:cubicBezTo>
                <a:cubicBezTo>
                  <a:pt x="4022529" y="3005617"/>
                  <a:pt x="4022656" y="3051688"/>
                  <a:pt x="4023543" y="3097758"/>
                </a:cubicBezTo>
                <a:cubicBezTo>
                  <a:pt x="4024683" y="3153221"/>
                  <a:pt x="4034692" y="3208556"/>
                  <a:pt x="4029117" y="3263892"/>
                </a:cubicBezTo>
                <a:cubicBezTo>
                  <a:pt x="4019869" y="3356161"/>
                  <a:pt x="3995923" y="3446906"/>
                  <a:pt x="4010873" y="3541459"/>
                </a:cubicBezTo>
                <a:cubicBezTo>
                  <a:pt x="4019108" y="3593495"/>
                  <a:pt x="4028357" y="3645658"/>
                  <a:pt x="4033172" y="3698201"/>
                </a:cubicBezTo>
                <a:cubicBezTo>
                  <a:pt x="4037353" y="3745160"/>
                  <a:pt x="4047868" y="3792881"/>
                  <a:pt x="4039886" y="3839586"/>
                </a:cubicBezTo>
                <a:cubicBezTo>
                  <a:pt x="4033045" y="3879565"/>
                  <a:pt x="4036592" y="3919544"/>
                  <a:pt x="4031271" y="3959523"/>
                </a:cubicBezTo>
                <a:cubicBezTo>
                  <a:pt x="4024303" y="4011939"/>
                  <a:pt x="4020629" y="4065244"/>
                  <a:pt x="4015308" y="4118042"/>
                </a:cubicBezTo>
                <a:cubicBezTo>
                  <a:pt x="4010620" y="4165889"/>
                  <a:pt x="4006946" y="4213610"/>
                  <a:pt x="4019615" y="4258539"/>
                </a:cubicBezTo>
                <a:cubicBezTo>
                  <a:pt x="4050656" y="4371622"/>
                  <a:pt x="4033679" y="4484070"/>
                  <a:pt x="4022023" y="4596391"/>
                </a:cubicBezTo>
                <a:cubicBezTo>
                  <a:pt x="4016321" y="4650965"/>
                  <a:pt x="4007959" y="4708712"/>
                  <a:pt x="4020629" y="4758718"/>
                </a:cubicBezTo>
                <a:cubicBezTo>
                  <a:pt x="4043941" y="4847432"/>
                  <a:pt x="4025697" y="4931705"/>
                  <a:pt x="4015561" y="5016866"/>
                </a:cubicBezTo>
                <a:cubicBezTo>
                  <a:pt x="4003335" y="5100174"/>
                  <a:pt x="4005096" y="5184929"/>
                  <a:pt x="4020756" y="5267654"/>
                </a:cubicBezTo>
                <a:cubicBezTo>
                  <a:pt x="4033172" y="5326035"/>
                  <a:pt x="4033172" y="5385432"/>
                  <a:pt x="4034692" y="5444194"/>
                </a:cubicBezTo>
                <a:cubicBezTo>
                  <a:pt x="4035579" y="5481001"/>
                  <a:pt x="4022023" y="5518441"/>
                  <a:pt x="4013027" y="5555120"/>
                </a:cubicBezTo>
                <a:cubicBezTo>
                  <a:pt x="3996937" y="5621371"/>
                  <a:pt x="3991109" y="5688636"/>
                  <a:pt x="4013027" y="5753237"/>
                </a:cubicBezTo>
                <a:cubicBezTo>
                  <a:pt x="4043561" y="5842713"/>
                  <a:pt x="4061045" y="5932189"/>
                  <a:pt x="4048375" y="6026870"/>
                </a:cubicBezTo>
                <a:cubicBezTo>
                  <a:pt x="4041027" y="6085251"/>
                  <a:pt x="4039380" y="6144902"/>
                  <a:pt x="4028357" y="6202522"/>
                </a:cubicBezTo>
                <a:cubicBezTo>
                  <a:pt x="4010240" y="6298091"/>
                  <a:pt x="4016701" y="6393024"/>
                  <a:pt x="4031145" y="6487196"/>
                </a:cubicBezTo>
                <a:cubicBezTo>
                  <a:pt x="4041293" y="6565885"/>
                  <a:pt x="4042395" y="6645474"/>
                  <a:pt x="4034439" y="6724403"/>
                </a:cubicBezTo>
                <a:lnTo>
                  <a:pt x="4025206"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DA961912-B154-4D9A-894D-95BC6FD328DA}"/>
              </a:ext>
            </a:extLst>
          </p:cNvPr>
          <p:cNvSpPr/>
          <p:nvPr/>
        </p:nvSpPr>
        <p:spPr>
          <a:xfrm>
            <a:off x="3981451" y="-1"/>
            <a:ext cx="8210549" cy="6858000"/>
          </a:xfrm>
          <a:prstGeom prst="rect">
            <a:avLst/>
          </a:prstGeom>
          <a:solidFill>
            <a:srgbClr val="3F3F3F"/>
          </a:solidFill>
          <a:ln>
            <a:solidFill>
              <a:srgbClr val="3F3F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sketchy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6" y="2395728"/>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674B8EA-415A-4143-A47A-B3A1F749C116}"/>
              </a:ext>
            </a:extLst>
          </p:cNvPr>
          <p:cNvSpPr>
            <a:spLocks noGrp="1"/>
          </p:cNvSpPr>
          <p:nvPr>
            <p:ph type="title"/>
          </p:nvPr>
        </p:nvSpPr>
        <p:spPr>
          <a:xfrm>
            <a:off x="4586685" y="389192"/>
            <a:ext cx="6894576" cy="1783080"/>
          </a:xfrm>
        </p:spPr>
        <p:txBody>
          <a:bodyPr anchor="ctr">
            <a:normAutofit/>
          </a:bodyPr>
          <a:lstStyle/>
          <a:p>
            <a:r>
              <a:rPr lang="en-US" sz="5400" b="1" dirty="0">
                <a:effectLst>
                  <a:outerShdw blurRad="38100" dist="38100" dir="2700000" algn="tl">
                    <a:srgbClr val="000000">
                      <a:alpha val="43137"/>
                    </a:srgbClr>
                  </a:outerShdw>
                </a:effectLst>
              </a:rPr>
              <a:t>About Us</a:t>
            </a:r>
          </a:p>
        </p:txBody>
      </p:sp>
      <p:sp>
        <p:nvSpPr>
          <p:cNvPr id="3" name="Content Placeholder 2">
            <a:extLst>
              <a:ext uri="{FF2B5EF4-FFF2-40B4-BE49-F238E27FC236}">
                <a16:creationId xmlns:a16="http://schemas.microsoft.com/office/drawing/2014/main" id="{EE206AD7-488B-4AE7-851E-E489D496D714}"/>
              </a:ext>
            </a:extLst>
          </p:cNvPr>
          <p:cNvSpPr>
            <a:spLocks noGrp="1"/>
          </p:cNvSpPr>
          <p:nvPr>
            <p:ph idx="1"/>
          </p:nvPr>
        </p:nvSpPr>
        <p:spPr>
          <a:xfrm>
            <a:off x="4629150" y="1940574"/>
            <a:ext cx="7559802" cy="4059935"/>
          </a:xfrm>
          <a:solidFill>
            <a:srgbClr val="3F3F3F"/>
          </a:solidFill>
        </p:spPr>
        <p:txBody>
          <a:bodyPr>
            <a:normAutofit fontScale="92500"/>
          </a:bodyPr>
          <a:lstStyle/>
          <a:p>
            <a:r>
              <a:rPr lang="en-US" sz="2600" b="1" dirty="0">
                <a:solidFill>
                  <a:srgbClr val="FFFFFF"/>
                </a:solidFill>
              </a:rPr>
              <a:t>Self-operated Public Utility Model EMS System</a:t>
            </a:r>
          </a:p>
          <a:p>
            <a:r>
              <a:rPr lang="en-US" sz="2600" b="1" dirty="0">
                <a:solidFill>
                  <a:srgbClr val="FFFFFF"/>
                </a:solidFill>
              </a:rPr>
              <a:t>15 cities in Tarrant County, TX</a:t>
            </a:r>
          </a:p>
          <a:p>
            <a:r>
              <a:rPr lang="en-US" sz="2600" b="1" dirty="0">
                <a:solidFill>
                  <a:srgbClr val="FFFFFF"/>
                </a:solidFill>
              </a:rPr>
              <a:t>Urban and Suburban</a:t>
            </a:r>
          </a:p>
          <a:p>
            <a:r>
              <a:rPr lang="en-US" sz="2600" b="1" dirty="0">
                <a:solidFill>
                  <a:srgbClr val="FFFFFF"/>
                </a:solidFill>
              </a:rPr>
              <a:t>1+ million residents over 438 sq mi</a:t>
            </a:r>
          </a:p>
          <a:p>
            <a:r>
              <a:rPr lang="en-US" sz="2600" b="1" dirty="0">
                <a:solidFill>
                  <a:srgbClr val="FFFFFF"/>
                </a:solidFill>
              </a:rPr>
              <a:t>150,000+ requests for service</a:t>
            </a:r>
          </a:p>
          <a:p>
            <a:r>
              <a:rPr lang="en-US" sz="2600" b="1" dirty="0">
                <a:solidFill>
                  <a:srgbClr val="FFFFFF"/>
                </a:solidFill>
              </a:rPr>
              <a:t>All ALS ambulance units (1 medic, 1 EMT)</a:t>
            </a:r>
          </a:p>
          <a:p>
            <a:r>
              <a:rPr lang="en-US" sz="2600" b="1" dirty="0">
                <a:solidFill>
                  <a:srgbClr val="FFFFFF"/>
                </a:solidFill>
              </a:rPr>
              <a:t>15 Municipal FROs</a:t>
            </a:r>
          </a:p>
          <a:p>
            <a:r>
              <a:rPr lang="en-US" sz="2600" b="1" dirty="0">
                <a:solidFill>
                  <a:srgbClr val="ED7D31"/>
                </a:solidFill>
              </a:rPr>
              <a:t>All medical responders operate under unified protocols, credentialing, and QA through System’s OMD</a:t>
            </a:r>
          </a:p>
        </p:txBody>
      </p:sp>
      <p:pic>
        <p:nvPicPr>
          <p:cNvPr id="6" name="Picture 5">
            <a:extLst>
              <a:ext uri="{FF2B5EF4-FFF2-40B4-BE49-F238E27FC236}">
                <a16:creationId xmlns:a16="http://schemas.microsoft.com/office/drawing/2014/main" id="{1D5EA6DF-93B2-4CA7-96A2-DAA8411EB57F}"/>
              </a:ext>
            </a:extLst>
          </p:cNvPr>
          <p:cNvPicPr>
            <a:picLocks noChangeAspect="1"/>
          </p:cNvPicPr>
          <p:nvPr/>
        </p:nvPicPr>
        <p:blipFill>
          <a:blip r:embed="rId3"/>
          <a:stretch>
            <a:fillRect/>
          </a:stretch>
        </p:blipFill>
        <p:spPr>
          <a:xfrm>
            <a:off x="4629150" y="1621880"/>
            <a:ext cx="3695238" cy="190476"/>
          </a:xfrm>
          <a:prstGeom prst="rect">
            <a:avLst/>
          </a:prstGeom>
        </p:spPr>
      </p:pic>
    </p:spTree>
    <p:extLst>
      <p:ext uri="{BB962C8B-B14F-4D97-AF65-F5344CB8AC3E}">
        <p14:creationId xmlns:p14="http://schemas.microsoft.com/office/powerpoint/2010/main" val="345232359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EB8BE36-EC92-47F7-B464-23E55AC8C4B7}"/>
              </a:ext>
            </a:extLst>
          </p:cNvPr>
          <p:cNvPicPr>
            <a:picLocks noChangeAspect="1"/>
          </p:cNvPicPr>
          <p:nvPr/>
        </p:nvPicPr>
        <p:blipFill>
          <a:blip r:embed="rId2"/>
          <a:stretch>
            <a:fillRect/>
          </a:stretch>
        </p:blipFill>
        <p:spPr>
          <a:xfrm>
            <a:off x="447006" y="293178"/>
            <a:ext cx="3133333" cy="1076190"/>
          </a:xfrm>
          <a:prstGeom prst="rect">
            <a:avLst/>
          </a:prstGeom>
        </p:spPr>
      </p:pic>
      <p:pic>
        <p:nvPicPr>
          <p:cNvPr id="4" name="Picture 4">
            <a:extLst>
              <a:ext uri="{FF2B5EF4-FFF2-40B4-BE49-F238E27FC236}">
                <a16:creationId xmlns:a16="http://schemas.microsoft.com/office/drawing/2014/main" id="{E777E658-15E6-468B-A142-1814CCFAAF0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581"/>
          <a:stretch/>
        </p:blipFill>
        <p:spPr bwMode="auto">
          <a:xfrm>
            <a:off x="1148002" y="1229910"/>
            <a:ext cx="10107019" cy="543882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Logo, company name&#10;&#10;Description automatically generated">
            <a:extLst>
              <a:ext uri="{FF2B5EF4-FFF2-40B4-BE49-F238E27FC236}">
                <a16:creationId xmlns:a16="http://schemas.microsoft.com/office/drawing/2014/main" id="{8948046F-4E6E-47F4-AD8A-C9D5E6D905A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67701" y="0"/>
            <a:ext cx="4624299" cy="1745673"/>
          </a:xfrm>
          <a:prstGeom prst="rect">
            <a:avLst/>
          </a:prstGeom>
        </p:spPr>
      </p:pic>
    </p:spTree>
    <p:extLst>
      <p:ext uri="{BB962C8B-B14F-4D97-AF65-F5344CB8AC3E}">
        <p14:creationId xmlns:p14="http://schemas.microsoft.com/office/powerpoint/2010/main" val="32688668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288539E1-5B5D-4E4D-8D25-CC61A76E071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04823535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0671CB34-3940-49F9-8A1A-237F2E8450AD}"/>
              </a:ext>
            </a:extLst>
          </p:cNvPr>
          <p:cNvPicPr>
            <a:picLocks noChangeAspect="1"/>
          </p:cNvPicPr>
          <p:nvPr/>
        </p:nvPicPr>
        <p:blipFill rotWithShape="1">
          <a:blip r:embed="rId2">
            <a:alphaModFix amt="31000"/>
          </a:blip>
          <a:srcRect l="-4" r="3" b="56546"/>
          <a:stretch/>
        </p:blipFill>
        <p:spPr>
          <a:xfrm>
            <a:off x="20" y="1"/>
            <a:ext cx="12191980" cy="6857999"/>
          </a:xfrm>
          <a:prstGeom prst="rect">
            <a:avLst/>
          </a:prstGeom>
        </p:spPr>
      </p:pic>
      <p:sp>
        <p:nvSpPr>
          <p:cNvPr id="4" name="Title 3">
            <a:extLst>
              <a:ext uri="{FF2B5EF4-FFF2-40B4-BE49-F238E27FC236}">
                <a16:creationId xmlns:a16="http://schemas.microsoft.com/office/drawing/2014/main" id="{8107FBFE-7910-4518-9B94-0ADA539F9168}"/>
              </a:ext>
            </a:extLst>
          </p:cNvPr>
          <p:cNvSpPr>
            <a:spLocks noGrp="1"/>
          </p:cNvSpPr>
          <p:nvPr>
            <p:ph type="title"/>
          </p:nvPr>
        </p:nvSpPr>
        <p:spPr>
          <a:xfrm>
            <a:off x="1524000" y="2320657"/>
            <a:ext cx="9144000" cy="2216687"/>
          </a:xfrm>
          <a:effectLst>
            <a:outerShdw blurRad="152400" dist="317500" dir="5400000" sx="90000" sy="-19000" rotWithShape="0">
              <a:prstClr val="black">
                <a:alpha val="15000"/>
              </a:prstClr>
            </a:outerShdw>
          </a:effectLst>
        </p:spPr>
        <p:txBody>
          <a:bodyPr vert="horz" lIns="91440" tIns="45720" rIns="91440" bIns="45720" rtlCol="0" anchor="ctr">
            <a:normAutofit fontScale="90000"/>
          </a:bodyPr>
          <a:lstStyle/>
          <a:p>
            <a:pPr algn="ctr"/>
            <a:r>
              <a:rPr lang="en-US" sz="8000" b="1" dirty="0">
                <a:solidFill>
                  <a:srgbClr val="FFFFFF"/>
                </a:solidFill>
                <a:effectLst>
                  <a:outerShdw blurRad="38100" dist="38100" dir="2700000" algn="tl">
                    <a:srgbClr val="000000">
                      <a:alpha val="43137"/>
                    </a:srgbClr>
                  </a:outerShdw>
                </a:effectLst>
              </a:rPr>
              <a:t>Evidence-Based</a:t>
            </a:r>
            <a:br>
              <a:rPr lang="en-US" sz="8000" b="1" dirty="0">
                <a:solidFill>
                  <a:srgbClr val="FFFFFF"/>
                </a:solidFill>
                <a:effectLst>
                  <a:outerShdw blurRad="38100" dist="38100" dir="2700000" algn="tl">
                    <a:srgbClr val="000000">
                      <a:alpha val="43137"/>
                    </a:srgbClr>
                  </a:outerShdw>
                </a:effectLst>
              </a:rPr>
            </a:br>
            <a:r>
              <a:rPr lang="en-US" sz="8000" b="1" dirty="0">
                <a:solidFill>
                  <a:srgbClr val="FFFFFF"/>
                </a:solidFill>
                <a:effectLst>
                  <a:outerShdw blurRad="38100" dist="38100" dir="2700000" algn="tl">
                    <a:srgbClr val="000000">
                      <a:alpha val="43137"/>
                    </a:srgbClr>
                  </a:outerShdw>
                </a:effectLst>
              </a:rPr>
              <a:t>Protocol Development</a:t>
            </a:r>
          </a:p>
        </p:txBody>
      </p:sp>
    </p:spTree>
    <p:extLst>
      <p:ext uri="{BB962C8B-B14F-4D97-AF65-F5344CB8AC3E}">
        <p14:creationId xmlns:p14="http://schemas.microsoft.com/office/powerpoint/2010/main" val="387353653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70AFA2-0E90-4AC4-AC9F-64EA7C048D1F}"/>
              </a:ext>
            </a:extLst>
          </p:cNvPr>
          <p:cNvSpPr>
            <a:spLocks noGrp="1"/>
          </p:cNvSpPr>
          <p:nvPr>
            <p:ph type="title"/>
          </p:nvPr>
        </p:nvSpPr>
        <p:spPr>
          <a:xfrm>
            <a:off x="655484" y="0"/>
            <a:ext cx="11142816" cy="1325563"/>
          </a:xfrm>
        </p:spPr>
        <p:txBody>
          <a:bodyPr/>
          <a:lstStyle/>
          <a:p>
            <a:pPr algn="ctr"/>
            <a:r>
              <a:rPr lang="en-US" b="1" u="sng" dirty="0"/>
              <a:t>Evidence-Based Guidelines for Prehospital Care</a:t>
            </a:r>
          </a:p>
        </p:txBody>
      </p:sp>
      <p:pic>
        <p:nvPicPr>
          <p:cNvPr id="4" name="Picture 3">
            <a:extLst>
              <a:ext uri="{FF2B5EF4-FFF2-40B4-BE49-F238E27FC236}">
                <a16:creationId xmlns:a16="http://schemas.microsoft.com/office/drawing/2014/main" id="{D1B78E38-3BFE-4936-B342-B4AF0A096EB1}"/>
              </a:ext>
            </a:extLst>
          </p:cNvPr>
          <p:cNvPicPr>
            <a:picLocks noChangeAspect="1"/>
          </p:cNvPicPr>
          <p:nvPr/>
        </p:nvPicPr>
        <p:blipFill>
          <a:blip r:embed="rId2"/>
          <a:stretch>
            <a:fillRect/>
          </a:stretch>
        </p:blipFill>
        <p:spPr>
          <a:xfrm>
            <a:off x="210984" y="2913884"/>
            <a:ext cx="11770031" cy="3693291"/>
          </a:xfrm>
          <a:prstGeom prst="rect">
            <a:avLst/>
          </a:prstGeom>
        </p:spPr>
      </p:pic>
      <p:pic>
        <p:nvPicPr>
          <p:cNvPr id="8" name="Picture 7">
            <a:extLst>
              <a:ext uri="{FF2B5EF4-FFF2-40B4-BE49-F238E27FC236}">
                <a16:creationId xmlns:a16="http://schemas.microsoft.com/office/drawing/2014/main" id="{0AD900B0-74C8-4DD0-B946-8FA18B390F6D}"/>
              </a:ext>
            </a:extLst>
          </p:cNvPr>
          <p:cNvPicPr>
            <a:picLocks noChangeAspect="1"/>
          </p:cNvPicPr>
          <p:nvPr/>
        </p:nvPicPr>
        <p:blipFill rotWithShape="1">
          <a:blip r:embed="rId3"/>
          <a:srcRect t="2511"/>
          <a:stretch/>
        </p:blipFill>
        <p:spPr>
          <a:xfrm>
            <a:off x="210984" y="1465656"/>
            <a:ext cx="2304408" cy="2896456"/>
          </a:xfrm>
          <a:prstGeom prst="rect">
            <a:avLst/>
          </a:prstGeom>
        </p:spPr>
      </p:pic>
    </p:spTree>
    <p:extLst>
      <p:ext uri="{BB962C8B-B14F-4D97-AF65-F5344CB8AC3E}">
        <p14:creationId xmlns:p14="http://schemas.microsoft.com/office/powerpoint/2010/main" val="365104251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4FAC8C-AF41-4C3E-B09C-ECDACF8DA944}"/>
              </a:ext>
            </a:extLst>
          </p:cNvPr>
          <p:cNvSpPr/>
          <p:nvPr/>
        </p:nvSpPr>
        <p:spPr>
          <a:xfrm>
            <a:off x="0" y="1186543"/>
            <a:ext cx="12191999" cy="5671457"/>
          </a:xfrm>
          <a:prstGeom prst="rect">
            <a:avLst/>
          </a:prstGeom>
          <a:solidFill>
            <a:srgbClr val="EBEBE9"/>
          </a:solidFill>
          <a:ln>
            <a:solidFill>
              <a:srgbClr val="EBEB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12B4A4A0-004E-48AA-A0EA-734B8A6C34D8}"/>
              </a:ext>
            </a:extLst>
          </p:cNvPr>
          <p:cNvSpPr/>
          <p:nvPr/>
        </p:nvSpPr>
        <p:spPr>
          <a:xfrm>
            <a:off x="114301" y="3959226"/>
            <a:ext cx="11866714" cy="661988"/>
          </a:xfrm>
          <a:prstGeom prst="rect">
            <a:avLst/>
          </a:prstGeom>
          <a:solidFill>
            <a:srgbClr val="384153"/>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BE6B6115-52B0-481E-B907-53EE4BCD9238}"/>
              </a:ext>
            </a:extLst>
          </p:cNvPr>
          <p:cNvSpPr txBox="1"/>
          <p:nvPr/>
        </p:nvSpPr>
        <p:spPr>
          <a:xfrm>
            <a:off x="1092641" y="4028610"/>
            <a:ext cx="942100" cy="523220"/>
          </a:xfrm>
          <a:prstGeom prst="rect">
            <a:avLst/>
          </a:prstGeom>
          <a:noFill/>
        </p:spPr>
        <p:txBody>
          <a:bodyPr wrap="square" rtlCol="0">
            <a:spAutoFit/>
          </a:bodyPr>
          <a:lstStyle/>
          <a:p>
            <a:pPr algn="ctr"/>
            <a:r>
              <a:rPr lang="en-US" sz="2800" dirty="0">
                <a:solidFill>
                  <a:schemeClr val="bg1"/>
                </a:solidFill>
              </a:rPr>
              <a:t>2013</a:t>
            </a:r>
            <a:endParaRPr lang="en-US" sz="2800" dirty="0">
              <a:solidFill>
                <a:schemeClr val="bg1"/>
              </a:solidFill>
              <a:latin typeface="Arial" panose="020B0604020202020204" pitchFamily="34" charset="0"/>
              <a:cs typeface="Arial" panose="020B0604020202020204" pitchFamily="34" charset="0"/>
            </a:endParaRPr>
          </a:p>
        </p:txBody>
      </p:sp>
      <p:pic>
        <p:nvPicPr>
          <p:cNvPr id="12" name="Picture 11">
            <a:extLst>
              <a:ext uri="{FF2B5EF4-FFF2-40B4-BE49-F238E27FC236}">
                <a16:creationId xmlns:a16="http://schemas.microsoft.com/office/drawing/2014/main" id="{5633EF8D-A91C-4C16-8D17-4C73F75348E9}"/>
              </a:ext>
            </a:extLst>
          </p:cNvPr>
          <p:cNvPicPr>
            <a:picLocks noChangeAspect="1"/>
          </p:cNvPicPr>
          <p:nvPr/>
        </p:nvPicPr>
        <p:blipFill>
          <a:blip r:embed="rId2"/>
          <a:stretch>
            <a:fillRect/>
          </a:stretch>
        </p:blipFill>
        <p:spPr>
          <a:xfrm>
            <a:off x="238056" y="1329223"/>
            <a:ext cx="3981627" cy="1240940"/>
          </a:xfrm>
          <a:prstGeom prst="rect">
            <a:avLst/>
          </a:prstGeom>
          <a:ln>
            <a:solidFill>
              <a:schemeClr val="tx1"/>
            </a:solidFill>
          </a:ln>
        </p:spPr>
      </p:pic>
      <p:pic>
        <p:nvPicPr>
          <p:cNvPr id="14" name="Picture 13">
            <a:extLst>
              <a:ext uri="{FF2B5EF4-FFF2-40B4-BE49-F238E27FC236}">
                <a16:creationId xmlns:a16="http://schemas.microsoft.com/office/drawing/2014/main" id="{7FFDED6D-6409-4CCF-BCC6-59C33D87FBD9}"/>
              </a:ext>
            </a:extLst>
          </p:cNvPr>
          <p:cNvPicPr>
            <a:picLocks noChangeAspect="1"/>
          </p:cNvPicPr>
          <p:nvPr/>
        </p:nvPicPr>
        <p:blipFill>
          <a:blip r:embed="rId3"/>
          <a:stretch>
            <a:fillRect/>
          </a:stretch>
        </p:blipFill>
        <p:spPr>
          <a:xfrm>
            <a:off x="369428" y="2655543"/>
            <a:ext cx="3718882" cy="883997"/>
          </a:xfrm>
          <a:prstGeom prst="rect">
            <a:avLst/>
          </a:prstGeom>
          <a:ln w="19050">
            <a:solidFill>
              <a:schemeClr val="tx1"/>
            </a:solidFill>
          </a:ln>
        </p:spPr>
      </p:pic>
      <p:sp>
        <p:nvSpPr>
          <p:cNvPr id="15" name="TextBox 14">
            <a:extLst>
              <a:ext uri="{FF2B5EF4-FFF2-40B4-BE49-F238E27FC236}">
                <a16:creationId xmlns:a16="http://schemas.microsoft.com/office/drawing/2014/main" id="{9D6F35C4-8CE6-43A3-95DB-7E4BFA57DB55}"/>
              </a:ext>
            </a:extLst>
          </p:cNvPr>
          <p:cNvSpPr txBox="1"/>
          <p:nvPr/>
        </p:nvSpPr>
        <p:spPr>
          <a:xfrm>
            <a:off x="2916990" y="4028610"/>
            <a:ext cx="942100" cy="523220"/>
          </a:xfrm>
          <a:prstGeom prst="rect">
            <a:avLst/>
          </a:prstGeom>
          <a:noFill/>
        </p:spPr>
        <p:txBody>
          <a:bodyPr wrap="square" rtlCol="0">
            <a:spAutoFit/>
          </a:bodyPr>
          <a:lstStyle/>
          <a:p>
            <a:pPr algn="ctr"/>
            <a:r>
              <a:rPr lang="en-US" sz="2800" dirty="0">
                <a:solidFill>
                  <a:schemeClr val="bg1"/>
                </a:solidFill>
              </a:rPr>
              <a:t>2014</a:t>
            </a:r>
            <a:endParaRPr lang="en-US" sz="2800" dirty="0">
              <a:solidFill>
                <a:schemeClr val="bg1"/>
              </a:solidFill>
              <a:latin typeface="Arial" panose="020B06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FC2AB0C5-8FF6-43B8-839E-C4DC68B05739}"/>
              </a:ext>
            </a:extLst>
          </p:cNvPr>
          <p:cNvSpPr txBox="1"/>
          <p:nvPr/>
        </p:nvSpPr>
        <p:spPr>
          <a:xfrm>
            <a:off x="4672919" y="4028610"/>
            <a:ext cx="942100" cy="523220"/>
          </a:xfrm>
          <a:prstGeom prst="rect">
            <a:avLst/>
          </a:prstGeom>
          <a:noFill/>
        </p:spPr>
        <p:txBody>
          <a:bodyPr wrap="square" rtlCol="0">
            <a:spAutoFit/>
          </a:bodyPr>
          <a:lstStyle/>
          <a:p>
            <a:pPr algn="ctr"/>
            <a:r>
              <a:rPr lang="en-US" sz="2800" dirty="0">
                <a:solidFill>
                  <a:schemeClr val="bg1"/>
                </a:solidFill>
              </a:rPr>
              <a:t>2015</a:t>
            </a:r>
            <a:endParaRPr lang="en-US" sz="2800" dirty="0">
              <a:solidFill>
                <a:schemeClr val="bg1"/>
              </a:solidFill>
              <a:latin typeface="Arial" panose="020B0604020202020204" pitchFamily="34" charset="0"/>
              <a:cs typeface="Arial" panose="020B0604020202020204" pitchFamily="34" charset="0"/>
            </a:endParaRPr>
          </a:p>
        </p:txBody>
      </p:sp>
      <p:sp>
        <p:nvSpPr>
          <p:cNvPr id="23" name="TextBox 22">
            <a:extLst>
              <a:ext uri="{FF2B5EF4-FFF2-40B4-BE49-F238E27FC236}">
                <a16:creationId xmlns:a16="http://schemas.microsoft.com/office/drawing/2014/main" id="{E0443506-A1D5-426A-9549-BB8ADC8D0288}"/>
              </a:ext>
            </a:extLst>
          </p:cNvPr>
          <p:cNvSpPr txBox="1"/>
          <p:nvPr/>
        </p:nvSpPr>
        <p:spPr>
          <a:xfrm>
            <a:off x="6433483" y="4028610"/>
            <a:ext cx="942100" cy="523220"/>
          </a:xfrm>
          <a:prstGeom prst="rect">
            <a:avLst/>
          </a:prstGeom>
          <a:noFill/>
        </p:spPr>
        <p:txBody>
          <a:bodyPr wrap="square" rtlCol="0">
            <a:spAutoFit/>
          </a:bodyPr>
          <a:lstStyle/>
          <a:p>
            <a:pPr algn="ctr"/>
            <a:r>
              <a:rPr lang="en-US" sz="2800" dirty="0">
                <a:solidFill>
                  <a:schemeClr val="bg1"/>
                </a:solidFill>
              </a:rPr>
              <a:t>2016</a:t>
            </a:r>
            <a:endParaRPr lang="en-US" sz="2800" dirty="0">
              <a:solidFill>
                <a:schemeClr val="bg1"/>
              </a:solidFill>
              <a:latin typeface="Arial" panose="020B0604020202020204" pitchFamily="34" charset="0"/>
              <a:cs typeface="Arial" panose="020B0604020202020204" pitchFamily="34" charset="0"/>
            </a:endParaRPr>
          </a:p>
        </p:txBody>
      </p:sp>
      <p:pic>
        <p:nvPicPr>
          <p:cNvPr id="26" name="Picture 25">
            <a:extLst>
              <a:ext uri="{FF2B5EF4-FFF2-40B4-BE49-F238E27FC236}">
                <a16:creationId xmlns:a16="http://schemas.microsoft.com/office/drawing/2014/main" id="{018AD26C-7462-427B-851E-40FBFE60089B}"/>
              </a:ext>
            </a:extLst>
          </p:cNvPr>
          <p:cNvPicPr>
            <a:picLocks noChangeAspect="1"/>
          </p:cNvPicPr>
          <p:nvPr/>
        </p:nvPicPr>
        <p:blipFill>
          <a:blip r:embed="rId4"/>
          <a:stretch>
            <a:fillRect/>
          </a:stretch>
        </p:blipFill>
        <p:spPr>
          <a:xfrm>
            <a:off x="4597381" y="2721583"/>
            <a:ext cx="2626734" cy="823304"/>
          </a:xfrm>
          <a:prstGeom prst="rect">
            <a:avLst/>
          </a:prstGeom>
          <a:ln>
            <a:solidFill>
              <a:schemeClr val="tx1"/>
            </a:solidFill>
          </a:ln>
        </p:spPr>
      </p:pic>
      <p:pic>
        <p:nvPicPr>
          <p:cNvPr id="28" name="Picture 27">
            <a:extLst>
              <a:ext uri="{FF2B5EF4-FFF2-40B4-BE49-F238E27FC236}">
                <a16:creationId xmlns:a16="http://schemas.microsoft.com/office/drawing/2014/main" id="{3CDCAEAE-33DC-4662-9B66-1EB405531776}"/>
              </a:ext>
            </a:extLst>
          </p:cNvPr>
          <p:cNvPicPr>
            <a:picLocks noChangeAspect="1"/>
          </p:cNvPicPr>
          <p:nvPr/>
        </p:nvPicPr>
        <p:blipFill>
          <a:blip r:embed="rId5"/>
          <a:stretch>
            <a:fillRect/>
          </a:stretch>
        </p:blipFill>
        <p:spPr>
          <a:xfrm>
            <a:off x="6311864" y="5542050"/>
            <a:ext cx="2345264" cy="1087469"/>
          </a:xfrm>
          <a:prstGeom prst="rect">
            <a:avLst/>
          </a:prstGeom>
        </p:spPr>
      </p:pic>
      <p:sp>
        <p:nvSpPr>
          <p:cNvPr id="35" name="TextBox 34">
            <a:extLst>
              <a:ext uri="{FF2B5EF4-FFF2-40B4-BE49-F238E27FC236}">
                <a16:creationId xmlns:a16="http://schemas.microsoft.com/office/drawing/2014/main" id="{1B7B0F72-9488-4B82-85BD-45F895814B1B}"/>
              </a:ext>
            </a:extLst>
          </p:cNvPr>
          <p:cNvSpPr txBox="1"/>
          <p:nvPr/>
        </p:nvSpPr>
        <p:spPr>
          <a:xfrm>
            <a:off x="8060270" y="4028610"/>
            <a:ext cx="942100" cy="523220"/>
          </a:xfrm>
          <a:prstGeom prst="rect">
            <a:avLst/>
          </a:prstGeom>
          <a:noFill/>
        </p:spPr>
        <p:txBody>
          <a:bodyPr wrap="square" rtlCol="0">
            <a:spAutoFit/>
          </a:bodyPr>
          <a:lstStyle/>
          <a:p>
            <a:pPr algn="ctr"/>
            <a:r>
              <a:rPr lang="en-US" sz="2800" dirty="0">
                <a:solidFill>
                  <a:schemeClr val="bg1"/>
                </a:solidFill>
              </a:rPr>
              <a:t>2017</a:t>
            </a:r>
            <a:endParaRPr lang="en-US" sz="2800" dirty="0">
              <a:solidFill>
                <a:schemeClr val="bg1"/>
              </a:solidFill>
              <a:latin typeface="Arial" panose="020B0604020202020204" pitchFamily="34" charset="0"/>
              <a:cs typeface="Arial" panose="020B0604020202020204" pitchFamily="34" charset="0"/>
            </a:endParaRPr>
          </a:p>
        </p:txBody>
      </p:sp>
      <p:pic>
        <p:nvPicPr>
          <p:cNvPr id="36" name="Picture 35">
            <a:extLst>
              <a:ext uri="{FF2B5EF4-FFF2-40B4-BE49-F238E27FC236}">
                <a16:creationId xmlns:a16="http://schemas.microsoft.com/office/drawing/2014/main" id="{DF3D0486-BE98-450F-B13E-0610BDC59CC3}"/>
              </a:ext>
            </a:extLst>
          </p:cNvPr>
          <p:cNvPicPr>
            <a:picLocks noChangeAspect="1"/>
          </p:cNvPicPr>
          <p:nvPr/>
        </p:nvPicPr>
        <p:blipFill>
          <a:blip r:embed="rId6"/>
          <a:stretch>
            <a:fillRect/>
          </a:stretch>
        </p:blipFill>
        <p:spPr>
          <a:xfrm>
            <a:off x="7897374" y="2604087"/>
            <a:ext cx="2630748" cy="977432"/>
          </a:xfrm>
          <a:prstGeom prst="rect">
            <a:avLst/>
          </a:prstGeom>
          <a:ln>
            <a:solidFill>
              <a:schemeClr val="tx1"/>
            </a:solidFill>
          </a:ln>
        </p:spPr>
      </p:pic>
      <p:sp>
        <p:nvSpPr>
          <p:cNvPr id="38" name="TextBox 37">
            <a:extLst>
              <a:ext uri="{FF2B5EF4-FFF2-40B4-BE49-F238E27FC236}">
                <a16:creationId xmlns:a16="http://schemas.microsoft.com/office/drawing/2014/main" id="{7DEA40B4-C5D3-47AE-B3C7-A287D02649D3}"/>
              </a:ext>
            </a:extLst>
          </p:cNvPr>
          <p:cNvSpPr txBox="1"/>
          <p:nvPr/>
        </p:nvSpPr>
        <p:spPr>
          <a:xfrm>
            <a:off x="9672234" y="4028610"/>
            <a:ext cx="1852083" cy="523220"/>
          </a:xfrm>
          <a:prstGeom prst="rect">
            <a:avLst/>
          </a:prstGeom>
          <a:noFill/>
        </p:spPr>
        <p:txBody>
          <a:bodyPr wrap="square" rtlCol="0">
            <a:spAutoFit/>
          </a:bodyPr>
          <a:lstStyle/>
          <a:p>
            <a:pPr algn="ctr"/>
            <a:r>
              <a:rPr lang="en-US" sz="2800" dirty="0">
                <a:solidFill>
                  <a:schemeClr val="bg1"/>
                </a:solidFill>
              </a:rPr>
              <a:t>2018-21</a:t>
            </a:r>
            <a:endParaRPr lang="en-US" sz="2800" dirty="0">
              <a:solidFill>
                <a:schemeClr val="bg1"/>
              </a:solidFill>
              <a:latin typeface="Arial" panose="020B0604020202020204" pitchFamily="34" charset="0"/>
              <a:cs typeface="Arial" panose="020B0604020202020204" pitchFamily="34" charset="0"/>
            </a:endParaRPr>
          </a:p>
        </p:txBody>
      </p:sp>
      <p:pic>
        <p:nvPicPr>
          <p:cNvPr id="46" name="Picture 45">
            <a:extLst>
              <a:ext uri="{FF2B5EF4-FFF2-40B4-BE49-F238E27FC236}">
                <a16:creationId xmlns:a16="http://schemas.microsoft.com/office/drawing/2014/main" id="{301F4549-A7A6-4DF0-85A4-786D70BD2B73}"/>
              </a:ext>
            </a:extLst>
          </p:cNvPr>
          <p:cNvPicPr>
            <a:picLocks noChangeAspect="1"/>
          </p:cNvPicPr>
          <p:nvPr/>
        </p:nvPicPr>
        <p:blipFill>
          <a:blip r:embed="rId7"/>
          <a:stretch>
            <a:fillRect/>
          </a:stretch>
        </p:blipFill>
        <p:spPr>
          <a:xfrm>
            <a:off x="9248390" y="5213699"/>
            <a:ext cx="2574370" cy="391304"/>
          </a:xfrm>
          <a:prstGeom prst="rect">
            <a:avLst/>
          </a:prstGeom>
          <a:ln>
            <a:solidFill>
              <a:schemeClr val="tx1"/>
            </a:solidFill>
          </a:ln>
        </p:spPr>
      </p:pic>
      <p:cxnSp>
        <p:nvCxnSpPr>
          <p:cNvPr id="54" name="Straight Connector 53">
            <a:extLst>
              <a:ext uri="{FF2B5EF4-FFF2-40B4-BE49-F238E27FC236}">
                <a16:creationId xmlns:a16="http://schemas.microsoft.com/office/drawing/2014/main" id="{087D03C7-F3E1-498C-8669-D90433229543}"/>
              </a:ext>
            </a:extLst>
          </p:cNvPr>
          <p:cNvCxnSpPr>
            <a:cxnSpLocks/>
          </p:cNvCxnSpPr>
          <p:nvPr/>
        </p:nvCxnSpPr>
        <p:spPr>
          <a:xfrm>
            <a:off x="2330470" y="3559969"/>
            <a:ext cx="0" cy="426662"/>
          </a:xfrm>
          <a:prstGeom prst="line">
            <a:avLst/>
          </a:prstGeom>
          <a:ln w="10160">
            <a:solidFill>
              <a:srgbClr val="DBD9D5"/>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A9E2FA08-A631-4290-A109-3DF641D84473}"/>
              </a:ext>
            </a:extLst>
          </p:cNvPr>
          <p:cNvCxnSpPr>
            <a:cxnSpLocks/>
          </p:cNvCxnSpPr>
          <p:nvPr/>
        </p:nvCxnSpPr>
        <p:spPr>
          <a:xfrm>
            <a:off x="9206398" y="3601948"/>
            <a:ext cx="0" cy="426662"/>
          </a:xfrm>
          <a:prstGeom prst="line">
            <a:avLst/>
          </a:prstGeom>
          <a:ln w="10160">
            <a:solidFill>
              <a:srgbClr val="DBD9D5"/>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4BC9E42A-863C-44FD-BD2F-EEBBCA3011DD}"/>
              </a:ext>
            </a:extLst>
          </p:cNvPr>
          <p:cNvPicPr>
            <a:picLocks noChangeAspect="1"/>
          </p:cNvPicPr>
          <p:nvPr/>
        </p:nvPicPr>
        <p:blipFill>
          <a:blip r:embed="rId8"/>
          <a:stretch>
            <a:fillRect/>
          </a:stretch>
        </p:blipFill>
        <p:spPr>
          <a:xfrm>
            <a:off x="2186248" y="3664651"/>
            <a:ext cx="296322" cy="827658"/>
          </a:xfrm>
          <a:prstGeom prst="rect">
            <a:avLst/>
          </a:prstGeom>
        </p:spPr>
      </p:pic>
      <p:pic>
        <p:nvPicPr>
          <p:cNvPr id="37" name="Picture 36">
            <a:extLst>
              <a:ext uri="{FF2B5EF4-FFF2-40B4-BE49-F238E27FC236}">
                <a16:creationId xmlns:a16="http://schemas.microsoft.com/office/drawing/2014/main" id="{44A8E3D7-AF56-42A9-A2F4-B0E982A6CA13}"/>
              </a:ext>
            </a:extLst>
          </p:cNvPr>
          <p:cNvPicPr>
            <a:picLocks noChangeAspect="1"/>
          </p:cNvPicPr>
          <p:nvPr/>
        </p:nvPicPr>
        <p:blipFill>
          <a:blip r:embed="rId8"/>
          <a:stretch>
            <a:fillRect/>
          </a:stretch>
        </p:blipFill>
        <p:spPr>
          <a:xfrm>
            <a:off x="5761237" y="3667079"/>
            <a:ext cx="296322" cy="827658"/>
          </a:xfrm>
          <a:prstGeom prst="rect">
            <a:avLst/>
          </a:prstGeom>
        </p:spPr>
      </p:pic>
      <p:pic>
        <p:nvPicPr>
          <p:cNvPr id="39" name="Picture 38">
            <a:extLst>
              <a:ext uri="{FF2B5EF4-FFF2-40B4-BE49-F238E27FC236}">
                <a16:creationId xmlns:a16="http://schemas.microsoft.com/office/drawing/2014/main" id="{B826F1CB-283B-4F17-9D87-06C7487390CE}"/>
              </a:ext>
            </a:extLst>
          </p:cNvPr>
          <p:cNvPicPr>
            <a:picLocks noChangeAspect="1"/>
          </p:cNvPicPr>
          <p:nvPr/>
        </p:nvPicPr>
        <p:blipFill>
          <a:blip r:embed="rId8"/>
          <a:stretch>
            <a:fillRect/>
          </a:stretch>
        </p:blipFill>
        <p:spPr>
          <a:xfrm>
            <a:off x="9054190" y="3666569"/>
            <a:ext cx="296322" cy="827658"/>
          </a:xfrm>
          <a:prstGeom prst="rect">
            <a:avLst/>
          </a:prstGeom>
        </p:spPr>
      </p:pic>
      <p:cxnSp>
        <p:nvCxnSpPr>
          <p:cNvPr id="40" name="Straight Connector 39">
            <a:extLst>
              <a:ext uri="{FF2B5EF4-FFF2-40B4-BE49-F238E27FC236}">
                <a16:creationId xmlns:a16="http://schemas.microsoft.com/office/drawing/2014/main" id="{68BEA223-4233-4B8E-9F7C-E9069CA299D4}"/>
              </a:ext>
            </a:extLst>
          </p:cNvPr>
          <p:cNvCxnSpPr>
            <a:cxnSpLocks/>
          </p:cNvCxnSpPr>
          <p:nvPr/>
        </p:nvCxnSpPr>
        <p:spPr>
          <a:xfrm>
            <a:off x="5913775" y="3557588"/>
            <a:ext cx="0" cy="426662"/>
          </a:xfrm>
          <a:prstGeom prst="line">
            <a:avLst/>
          </a:prstGeom>
          <a:ln w="10160">
            <a:solidFill>
              <a:srgbClr val="DBD9D5"/>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65F73D1E-41E9-414C-AAEB-0F203D011572}"/>
              </a:ext>
            </a:extLst>
          </p:cNvPr>
          <p:cNvCxnSpPr>
            <a:cxnSpLocks/>
          </p:cNvCxnSpPr>
          <p:nvPr/>
        </p:nvCxnSpPr>
        <p:spPr>
          <a:xfrm>
            <a:off x="9206398" y="3597502"/>
            <a:ext cx="0" cy="426662"/>
          </a:xfrm>
          <a:prstGeom prst="line">
            <a:avLst/>
          </a:prstGeom>
          <a:ln w="10160">
            <a:solidFill>
              <a:srgbClr val="DBD9D5"/>
            </a:solidFill>
          </a:ln>
        </p:spPr>
        <p:style>
          <a:lnRef idx="1">
            <a:schemeClr val="accent1"/>
          </a:lnRef>
          <a:fillRef idx="0">
            <a:schemeClr val="accent1"/>
          </a:fillRef>
          <a:effectRef idx="0">
            <a:schemeClr val="accent1"/>
          </a:effectRef>
          <a:fontRef idx="minor">
            <a:schemeClr val="tx1"/>
          </a:fontRef>
        </p:style>
      </p:cxnSp>
      <p:pic>
        <p:nvPicPr>
          <p:cNvPr id="49" name="Picture 48">
            <a:extLst>
              <a:ext uri="{FF2B5EF4-FFF2-40B4-BE49-F238E27FC236}">
                <a16:creationId xmlns:a16="http://schemas.microsoft.com/office/drawing/2014/main" id="{4BFA4EF6-FD33-4001-BE83-A4865EAADFC4}"/>
              </a:ext>
            </a:extLst>
          </p:cNvPr>
          <p:cNvPicPr>
            <a:picLocks noChangeAspect="1"/>
          </p:cNvPicPr>
          <p:nvPr/>
        </p:nvPicPr>
        <p:blipFill>
          <a:blip r:embed="rId8"/>
          <a:stretch>
            <a:fillRect/>
          </a:stretch>
        </p:blipFill>
        <p:spPr>
          <a:xfrm flipV="1">
            <a:off x="3886264" y="4091187"/>
            <a:ext cx="296322" cy="827658"/>
          </a:xfrm>
          <a:prstGeom prst="rect">
            <a:avLst/>
          </a:prstGeom>
        </p:spPr>
      </p:pic>
      <p:pic>
        <p:nvPicPr>
          <p:cNvPr id="2050" name="Picture 2">
            <a:extLst>
              <a:ext uri="{FF2B5EF4-FFF2-40B4-BE49-F238E27FC236}">
                <a16:creationId xmlns:a16="http://schemas.microsoft.com/office/drawing/2014/main" id="{0762961F-B3EC-423F-8E30-E75A5AECBA9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330470" y="4946357"/>
            <a:ext cx="3324668" cy="145949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50" name="Picture 49">
            <a:extLst>
              <a:ext uri="{FF2B5EF4-FFF2-40B4-BE49-F238E27FC236}">
                <a16:creationId xmlns:a16="http://schemas.microsoft.com/office/drawing/2014/main" id="{F7947619-D5DD-44F4-8FD4-9FEABD7BB864}"/>
              </a:ext>
            </a:extLst>
          </p:cNvPr>
          <p:cNvPicPr>
            <a:picLocks noChangeAspect="1"/>
          </p:cNvPicPr>
          <p:nvPr/>
        </p:nvPicPr>
        <p:blipFill>
          <a:blip r:embed="rId8"/>
          <a:stretch>
            <a:fillRect/>
          </a:stretch>
        </p:blipFill>
        <p:spPr>
          <a:xfrm flipV="1">
            <a:off x="7365477" y="4092001"/>
            <a:ext cx="296322" cy="827658"/>
          </a:xfrm>
          <a:prstGeom prst="rect">
            <a:avLst/>
          </a:prstGeom>
        </p:spPr>
      </p:pic>
      <p:pic>
        <p:nvPicPr>
          <p:cNvPr id="30" name="Picture 29">
            <a:extLst>
              <a:ext uri="{FF2B5EF4-FFF2-40B4-BE49-F238E27FC236}">
                <a16:creationId xmlns:a16="http://schemas.microsoft.com/office/drawing/2014/main" id="{BD0E1A4C-57BB-4901-A3ED-28FA1FC5F75A}"/>
              </a:ext>
            </a:extLst>
          </p:cNvPr>
          <p:cNvPicPr>
            <a:picLocks noChangeAspect="1"/>
          </p:cNvPicPr>
          <p:nvPr/>
        </p:nvPicPr>
        <p:blipFill>
          <a:blip r:embed="rId10"/>
          <a:stretch>
            <a:fillRect/>
          </a:stretch>
        </p:blipFill>
        <p:spPr>
          <a:xfrm>
            <a:off x="6100606" y="4838880"/>
            <a:ext cx="2776698" cy="641606"/>
          </a:xfrm>
          <a:prstGeom prst="rect">
            <a:avLst/>
          </a:prstGeom>
        </p:spPr>
      </p:pic>
      <p:pic>
        <p:nvPicPr>
          <p:cNvPr id="51" name="Picture 50">
            <a:extLst>
              <a:ext uri="{FF2B5EF4-FFF2-40B4-BE49-F238E27FC236}">
                <a16:creationId xmlns:a16="http://schemas.microsoft.com/office/drawing/2014/main" id="{2CC5BFC4-1418-4CC0-9F85-DD8E279D5206}"/>
              </a:ext>
            </a:extLst>
          </p:cNvPr>
          <p:cNvPicPr>
            <a:picLocks noChangeAspect="1"/>
          </p:cNvPicPr>
          <p:nvPr/>
        </p:nvPicPr>
        <p:blipFill>
          <a:blip r:embed="rId8"/>
          <a:stretch>
            <a:fillRect/>
          </a:stretch>
        </p:blipFill>
        <p:spPr>
          <a:xfrm flipV="1">
            <a:off x="11333073" y="4091187"/>
            <a:ext cx="296322" cy="827658"/>
          </a:xfrm>
          <a:prstGeom prst="rect">
            <a:avLst/>
          </a:prstGeom>
        </p:spPr>
      </p:pic>
      <p:cxnSp>
        <p:nvCxnSpPr>
          <p:cNvPr id="53" name="Straight Connector 52">
            <a:extLst>
              <a:ext uri="{FF2B5EF4-FFF2-40B4-BE49-F238E27FC236}">
                <a16:creationId xmlns:a16="http://schemas.microsoft.com/office/drawing/2014/main" id="{6A3574E4-95E9-4835-92F0-862B37D2D475}"/>
              </a:ext>
            </a:extLst>
          </p:cNvPr>
          <p:cNvCxnSpPr>
            <a:cxnSpLocks/>
          </p:cNvCxnSpPr>
          <p:nvPr/>
        </p:nvCxnSpPr>
        <p:spPr>
          <a:xfrm>
            <a:off x="11482873" y="4514933"/>
            <a:ext cx="0" cy="426662"/>
          </a:xfrm>
          <a:prstGeom prst="line">
            <a:avLst/>
          </a:prstGeom>
          <a:ln w="10160">
            <a:solidFill>
              <a:srgbClr val="DBD9D5"/>
            </a:solidFill>
          </a:ln>
        </p:spPr>
        <p:style>
          <a:lnRef idx="1">
            <a:schemeClr val="accent1"/>
          </a:lnRef>
          <a:fillRef idx="0">
            <a:schemeClr val="accent1"/>
          </a:fillRef>
          <a:effectRef idx="0">
            <a:schemeClr val="accent1"/>
          </a:effectRef>
          <a:fontRef idx="minor">
            <a:schemeClr val="tx1"/>
          </a:fontRef>
        </p:style>
      </p:cxnSp>
      <p:sp>
        <p:nvSpPr>
          <p:cNvPr id="55" name="Title 1">
            <a:extLst>
              <a:ext uri="{FF2B5EF4-FFF2-40B4-BE49-F238E27FC236}">
                <a16:creationId xmlns:a16="http://schemas.microsoft.com/office/drawing/2014/main" id="{E78F883C-ECA5-4335-BB04-8750D16D4B71}"/>
              </a:ext>
            </a:extLst>
          </p:cNvPr>
          <p:cNvSpPr>
            <a:spLocks noGrp="1"/>
          </p:cNvSpPr>
          <p:nvPr>
            <p:ph type="title"/>
          </p:nvPr>
        </p:nvSpPr>
        <p:spPr>
          <a:xfrm>
            <a:off x="655484" y="0"/>
            <a:ext cx="11142816" cy="1325563"/>
          </a:xfrm>
        </p:spPr>
        <p:txBody>
          <a:bodyPr/>
          <a:lstStyle/>
          <a:p>
            <a:pPr algn="ctr"/>
            <a:r>
              <a:rPr lang="en-US" b="1" u="sng" dirty="0"/>
              <a:t>Evidence-Based Guidelines for Prehospital Care</a:t>
            </a:r>
          </a:p>
        </p:txBody>
      </p:sp>
      <p:pic>
        <p:nvPicPr>
          <p:cNvPr id="52" name="Picture 51">
            <a:extLst>
              <a:ext uri="{FF2B5EF4-FFF2-40B4-BE49-F238E27FC236}">
                <a16:creationId xmlns:a16="http://schemas.microsoft.com/office/drawing/2014/main" id="{CA7B5241-D990-4BE9-B42B-11F852CD3C97}"/>
              </a:ext>
            </a:extLst>
          </p:cNvPr>
          <p:cNvPicPr>
            <a:picLocks noChangeAspect="1"/>
          </p:cNvPicPr>
          <p:nvPr/>
        </p:nvPicPr>
        <p:blipFill>
          <a:blip r:embed="rId11"/>
          <a:stretch>
            <a:fillRect/>
          </a:stretch>
        </p:blipFill>
        <p:spPr>
          <a:xfrm>
            <a:off x="9253895" y="4832571"/>
            <a:ext cx="2574370" cy="347888"/>
          </a:xfrm>
          <a:prstGeom prst="rect">
            <a:avLst/>
          </a:prstGeom>
          <a:ln>
            <a:solidFill>
              <a:schemeClr val="tx1"/>
            </a:solidFill>
          </a:ln>
        </p:spPr>
      </p:pic>
      <p:pic>
        <p:nvPicPr>
          <p:cNvPr id="1026" name="Picture 2">
            <a:extLst>
              <a:ext uri="{FF2B5EF4-FFF2-40B4-BE49-F238E27FC236}">
                <a16:creationId xmlns:a16="http://schemas.microsoft.com/office/drawing/2014/main" id="{A65A2E61-7874-4AE1-943C-2E7C4FFA7160}"/>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971267" y="5661008"/>
            <a:ext cx="3011150" cy="60324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CEA08BF3-07E9-4BEE-95C2-39F6D411B41B}"/>
              </a:ext>
            </a:extLst>
          </p:cNvPr>
          <p:cNvPicPr>
            <a:picLocks noChangeAspect="1"/>
          </p:cNvPicPr>
          <p:nvPr/>
        </p:nvPicPr>
        <p:blipFill>
          <a:blip r:embed="rId13"/>
          <a:stretch>
            <a:fillRect/>
          </a:stretch>
        </p:blipFill>
        <p:spPr>
          <a:xfrm>
            <a:off x="8969865" y="6325257"/>
            <a:ext cx="3011150" cy="315556"/>
          </a:xfrm>
          <a:prstGeom prst="rect">
            <a:avLst/>
          </a:prstGeom>
          <a:ln>
            <a:solidFill>
              <a:schemeClr val="tx1"/>
            </a:solidFill>
          </a:ln>
        </p:spPr>
      </p:pic>
    </p:spTree>
    <p:extLst>
      <p:ext uri="{BB962C8B-B14F-4D97-AF65-F5344CB8AC3E}">
        <p14:creationId xmlns:p14="http://schemas.microsoft.com/office/powerpoint/2010/main" val="297665342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D70067C9-54DF-497C-BBA0-6300947FDC8D}"/>
              </a:ext>
            </a:extLst>
          </p:cNvPr>
          <p:cNvGrpSpPr/>
          <p:nvPr/>
        </p:nvGrpSpPr>
        <p:grpSpPr>
          <a:xfrm>
            <a:off x="191732" y="97987"/>
            <a:ext cx="11904737" cy="6652500"/>
            <a:chOff x="191732" y="97987"/>
            <a:chExt cx="11904737" cy="6652500"/>
          </a:xfrm>
        </p:grpSpPr>
        <p:pic>
          <p:nvPicPr>
            <p:cNvPr id="21" name="Picture 20">
              <a:extLst>
                <a:ext uri="{FF2B5EF4-FFF2-40B4-BE49-F238E27FC236}">
                  <a16:creationId xmlns:a16="http://schemas.microsoft.com/office/drawing/2014/main" id="{60AE2C4F-B7CE-4683-B790-119E06D358FD}"/>
                </a:ext>
              </a:extLst>
            </p:cNvPr>
            <p:cNvPicPr>
              <a:picLocks noChangeAspect="1"/>
            </p:cNvPicPr>
            <p:nvPr/>
          </p:nvPicPr>
          <p:blipFill rotWithShape="1">
            <a:blip r:embed="rId3"/>
            <a:srcRect t="7532" r="15098" b="14502"/>
            <a:stretch/>
          </p:blipFill>
          <p:spPr>
            <a:xfrm>
              <a:off x="2587470" y="97987"/>
              <a:ext cx="7017061" cy="940237"/>
            </a:xfrm>
            <a:prstGeom prst="rect">
              <a:avLst/>
            </a:prstGeom>
          </p:spPr>
        </p:pic>
        <p:pic>
          <p:nvPicPr>
            <p:cNvPr id="17" name="Picture 16">
              <a:extLst>
                <a:ext uri="{FF2B5EF4-FFF2-40B4-BE49-F238E27FC236}">
                  <a16:creationId xmlns:a16="http://schemas.microsoft.com/office/drawing/2014/main" id="{C325B509-16B2-4275-8141-D39BDFC81EB6}"/>
                </a:ext>
              </a:extLst>
            </p:cNvPr>
            <p:cNvPicPr>
              <a:picLocks noChangeAspect="1"/>
            </p:cNvPicPr>
            <p:nvPr/>
          </p:nvPicPr>
          <p:blipFill rotWithShape="1">
            <a:blip r:embed="rId4"/>
            <a:srcRect t="19226"/>
            <a:stretch/>
          </p:blipFill>
          <p:spPr>
            <a:xfrm>
              <a:off x="5388972" y="1047750"/>
              <a:ext cx="6707497" cy="4162425"/>
            </a:xfrm>
            <a:prstGeom prst="rect">
              <a:avLst/>
            </a:prstGeom>
          </p:spPr>
        </p:pic>
        <p:pic>
          <p:nvPicPr>
            <p:cNvPr id="11" name="Picture 10">
              <a:extLst>
                <a:ext uri="{FF2B5EF4-FFF2-40B4-BE49-F238E27FC236}">
                  <a16:creationId xmlns:a16="http://schemas.microsoft.com/office/drawing/2014/main" id="{63321804-825A-4F5E-A201-F460081BA4A5}"/>
                </a:ext>
              </a:extLst>
            </p:cNvPr>
            <p:cNvPicPr>
              <a:picLocks noChangeAspect="1"/>
            </p:cNvPicPr>
            <p:nvPr/>
          </p:nvPicPr>
          <p:blipFill>
            <a:blip r:embed="rId5"/>
            <a:stretch>
              <a:fillRect/>
            </a:stretch>
          </p:blipFill>
          <p:spPr>
            <a:xfrm>
              <a:off x="6732944" y="5456637"/>
              <a:ext cx="2009776" cy="1202525"/>
            </a:xfrm>
            <a:prstGeom prst="rect">
              <a:avLst/>
            </a:prstGeom>
            <a:ln w="12700">
              <a:solidFill>
                <a:srgbClr val="A4A4A4"/>
              </a:solidFill>
            </a:ln>
          </p:spPr>
        </p:pic>
        <p:pic>
          <p:nvPicPr>
            <p:cNvPr id="13" name="Picture 12">
              <a:extLst>
                <a:ext uri="{FF2B5EF4-FFF2-40B4-BE49-F238E27FC236}">
                  <a16:creationId xmlns:a16="http://schemas.microsoft.com/office/drawing/2014/main" id="{1F1253E5-7161-4F0E-AB74-1332330420D2}"/>
                </a:ext>
              </a:extLst>
            </p:cNvPr>
            <p:cNvPicPr>
              <a:picLocks noChangeAspect="1"/>
            </p:cNvPicPr>
            <p:nvPr/>
          </p:nvPicPr>
          <p:blipFill rotWithShape="1">
            <a:blip r:embed="rId6"/>
            <a:srcRect t="-227"/>
            <a:stretch/>
          </p:blipFill>
          <p:spPr>
            <a:xfrm>
              <a:off x="1306560" y="1289315"/>
              <a:ext cx="2517058" cy="3258403"/>
            </a:xfrm>
            <a:prstGeom prst="rect">
              <a:avLst/>
            </a:prstGeom>
          </p:spPr>
        </p:pic>
        <p:sp>
          <p:nvSpPr>
            <p:cNvPr id="15" name="TextBox 14">
              <a:extLst>
                <a:ext uri="{FF2B5EF4-FFF2-40B4-BE49-F238E27FC236}">
                  <a16:creationId xmlns:a16="http://schemas.microsoft.com/office/drawing/2014/main" id="{508B5526-292F-4FF0-ACE9-928775AD55D5}"/>
                </a:ext>
              </a:extLst>
            </p:cNvPr>
            <p:cNvSpPr txBox="1"/>
            <p:nvPr/>
          </p:nvSpPr>
          <p:spPr>
            <a:xfrm>
              <a:off x="191732" y="4876800"/>
              <a:ext cx="5361343" cy="1659364"/>
            </a:xfrm>
            <a:prstGeom prst="rect">
              <a:avLst/>
            </a:prstGeom>
            <a:noFill/>
          </p:spPr>
          <p:txBody>
            <a:bodyPr wrap="square">
              <a:spAutoFit/>
            </a:bodyPr>
            <a:lstStyle/>
            <a:p>
              <a:pPr marL="342900" indent="-342900">
                <a:buFont typeface="Wingdings" panose="05000000000000000000" pitchFamily="2" charset="2"/>
                <a:buChar char="Ø"/>
              </a:pPr>
              <a:r>
                <a:rPr lang="en-US" sz="2000" b="1" dirty="0"/>
                <a:t>19 (34%) – Mandatory</a:t>
              </a:r>
              <a:r>
                <a:rPr lang="en-US" sz="2000" dirty="0"/>
                <a:t> protocols with varying  </a:t>
              </a:r>
            </a:p>
            <a:p>
              <a:r>
                <a:rPr lang="en-US" sz="2000" dirty="0"/>
                <a:t>                          abilities to develop/modify/revise</a:t>
              </a:r>
            </a:p>
            <a:p>
              <a:pPr marL="342900" indent="-342900">
                <a:buFont typeface="Wingdings" panose="05000000000000000000" pitchFamily="2" charset="2"/>
                <a:buChar char="Ø"/>
              </a:pPr>
              <a:r>
                <a:rPr lang="en-US" sz="2000" b="1" dirty="0"/>
                <a:t>16 (29%) – Model</a:t>
              </a:r>
              <a:r>
                <a:rPr lang="en-US" sz="2000" dirty="0"/>
                <a:t> protocols to shape local </a:t>
              </a:r>
            </a:p>
            <a:p>
              <a:pPr marL="342900" indent="-342900">
                <a:buFont typeface="Wingdings" panose="05000000000000000000" pitchFamily="2" charset="2"/>
                <a:buChar char="Ø"/>
              </a:pPr>
              <a:r>
                <a:rPr lang="en-US" sz="2000" b="1" dirty="0"/>
                <a:t>12 (21%) – Local</a:t>
              </a:r>
              <a:r>
                <a:rPr lang="en-US" sz="2000" dirty="0"/>
                <a:t> protocols </a:t>
              </a:r>
            </a:p>
            <a:p>
              <a:pPr marL="342900" indent="-342900">
                <a:buFont typeface="Wingdings" panose="05000000000000000000" pitchFamily="2" charset="2"/>
                <a:buChar char="Ø"/>
              </a:pPr>
              <a:r>
                <a:rPr lang="en-US" sz="2000" b="1" dirty="0"/>
                <a:t>4 (7.0%)  –</a:t>
              </a:r>
              <a:r>
                <a:rPr lang="en-US" sz="2000" dirty="0"/>
                <a:t> </a:t>
              </a:r>
              <a:r>
                <a:rPr lang="en-US" sz="2000" b="1" dirty="0"/>
                <a:t>Regional</a:t>
              </a:r>
              <a:r>
                <a:rPr lang="en-US" sz="2000" dirty="0"/>
                <a:t> protocols</a:t>
              </a:r>
            </a:p>
          </p:txBody>
        </p:sp>
        <p:pic>
          <p:nvPicPr>
            <p:cNvPr id="3076" name="Picture 4">
              <a:extLst>
                <a:ext uri="{FF2B5EF4-FFF2-40B4-BE49-F238E27FC236}">
                  <a16:creationId xmlns:a16="http://schemas.microsoft.com/office/drawing/2014/main" id="{8AB6D341-170F-455D-B72D-91EB40738CBF}"/>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2102"/>
            <a:stretch/>
          </p:blipFill>
          <p:spPr bwMode="auto">
            <a:xfrm>
              <a:off x="9303675" y="4733925"/>
              <a:ext cx="2079862" cy="201656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97612220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 name="Rectangle 7">
            <a:extLst>
              <a:ext uri="{FF2B5EF4-FFF2-40B4-BE49-F238E27FC236}">
                <a16:creationId xmlns:a16="http://schemas.microsoft.com/office/drawing/2014/main" id="{DA2E7C1E-2B5A-4BBA-AE51-1CD8C19309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6">
            <a:extLst>
              <a:ext uri="{FF2B5EF4-FFF2-40B4-BE49-F238E27FC236}">
                <a16:creationId xmlns:a16="http://schemas.microsoft.com/office/drawing/2014/main" id="{43DF76B1-5174-4FAF-9D19-FFEE984268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38200" y="720953"/>
            <a:ext cx="10515600" cy="5416094"/>
          </a:xfrm>
          <a:custGeom>
            <a:avLst/>
            <a:gdLst>
              <a:gd name="connsiteX0" fmla="*/ 0 w 10515600"/>
              <a:gd name="connsiteY0" fmla="*/ 0 h 5416094"/>
              <a:gd name="connsiteX1" fmla="*/ 552069 w 10515600"/>
              <a:gd name="connsiteY1" fmla="*/ 0 h 5416094"/>
              <a:gd name="connsiteX2" fmla="*/ 893826 w 10515600"/>
              <a:gd name="connsiteY2" fmla="*/ 0 h 5416094"/>
              <a:gd name="connsiteX3" fmla="*/ 1761363 w 10515600"/>
              <a:gd name="connsiteY3" fmla="*/ 0 h 5416094"/>
              <a:gd name="connsiteX4" fmla="*/ 2313432 w 10515600"/>
              <a:gd name="connsiteY4" fmla="*/ 0 h 5416094"/>
              <a:gd name="connsiteX5" fmla="*/ 2865501 w 10515600"/>
              <a:gd name="connsiteY5" fmla="*/ 0 h 5416094"/>
              <a:gd name="connsiteX6" fmla="*/ 3733038 w 10515600"/>
              <a:gd name="connsiteY6" fmla="*/ 0 h 5416094"/>
              <a:gd name="connsiteX7" fmla="*/ 4179951 w 10515600"/>
              <a:gd name="connsiteY7" fmla="*/ 0 h 5416094"/>
              <a:gd name="connsiteX8" fmla="*/ 5047488 w 10515600"/>
              <a:gd name="connsiteY8" fmla="*/ 0 h 5416094"/>
              <a:gd name="connsiteX9" fmla="*/ 5915025 w 10515600"/>
              <a:gd name="connsiteY9" fmla="*/ 0 h 5416094"/>
              <a:gd name="connsiteX10" fmla="*/ 6572250 w 10515600"/>
              <a:gd name="connsiteY10" fmla="*/ 0 h 5416094"/>
              <a:gd name="connsiteX11" fmla="*/ 7439787 w 10515600"/>
              <a:gd name="connsiteY11" fmla="*/ 0 h 5416094"/>
              <a:gd name="connsiteX12" fmla="*/ 7991856 w 10515600"/>
              <a:gd name="connsiteY12" fmla="*/ 0 h 5416094"/>
              <a:gd name="connsiteX13" fmla="*/ 8543925 w 10515600"/>
              <a:gd name="connsiteY13" fmla="*/ 0 h 5416094"/>
              <a:gd name="connsiteX14" fmla="*/ 9306306 w 10515600"/>
              <a:gd name="connsiteY14" fmla="*/ 0 h 5416094"/>
              <a:gd name="connsiteX15" fmla="*/ 9858375 w 10515600"/>
              <a:gd name="connsiteY15" fmla="*/ 0 h 5416094"/>
              <a:gd name="connsiteX16" fmla="*/ 10515600 w 10515600"/>
              <a:gd name="connsiteY16" fmla="*/ 0 h 5416094"/>
              <a:gd name="connsiteX17" fmla="*/ 10515600 w 10515600"/>
              <a:gd name="connsiteY17" fmla="*/ 785334 h 5416094"/>
              <a:gd name="connsiteX18" fmla="*/ 10515600 w 10515600"/>
              <a:gd name="connsiteY18" fmla="*/ 1516506 h 5416094"/>
              <a:gd name="connsiteX19" fmla="*/ 10515600 w 10515600"/>
              <a:gd name="connsiteY19" fmla="*/ 2247679 h 5416094"/>
              <a:gd name="connsiteX20" fmla="*/ 10515600 w 10515600"/>
              <a:gd name="connsiteY20" fmla="*/ 2762208 h 5416094"/>
              <a:gd name="connsiteX21" fmla="*/ 10515600 w 10515600"/>
              <a:gd name="connsiteY21" fmla="*/ 3330898 h 5416094"/>
              <a:gd name="connsiteX22" fmla="*/ 10515600 w 10515600"/>
              <a:gd name="connsiteY22" fmla="*/ 4062071 h 5416094"/>
              <a:gd name="connsiteX23" fmla="*/ 10515600 w 10515600"/>
              <a:gd name="connsiteY23" fmla="*/ 4684921 h 5416094"/>
              <a:gd name="connsiteX24" fmla="*/ 10515600 w 10515600"/>
              <a:gd name="connsiteY24" fmla="*/ 5416094 h 5416094"/>
              <a:gd name="connsiteX25" fmla="*/ 9753219 w 10515600"/>
              <a:gd name="connsiteY25" fmla="*/ 5416094 h 5416094"/>
              <a:gd name="connsiteX26" fmla="*/ 9411462 w 10515600"/>
              <a:gd name="connsiteY26" fmla="*/ 5416094 h 5416094"/>
              <a:gd name="connsiteX27" fmla="*/ 8754237 w 10515600"/>
              <a:gd name="connsiteY27" fmla="*/ 5416094 h 5416094"/>
              <a:gd name="connsiteX28" fmla="*/ 8307324 w 10515600"/>
              <a:gd name="connsiteY28" fmla="*/ 5416094 h 5416094"/>
              <a:gd name="connsiteX29" fmla="*/ 7544943 w 10515600"/>
              <a:gd name="connsiteY29" fmla="*/ 5416094 h 5416094"/>
              <a:gd name="connsiteX30" fmla="*/ 7098030 w 10515600"/>
              <a:gd name="connsiteY30" fmla="*/ 5416094 h 5416094"/>
              <a:gd name="connsiteX31" fmla="*/ 6335649 w 10515600"/>
              <a:gd name="connsiteY31" fmla="*/ 5416094 h 5416094"/>
              <a:gd name="connsiteX32" fmla="*/ 5993892 w 10515600"/>
              <a:gd name="connsiteY32" fmla="*/ 5416094 h 5416094"/>
              <a:gd name="connsiteX33" fmla="*/ 5231511 w 10515600"/>
              <a:gd name="connsiteY33" fmla="*/ 5416094 h 5416094"/>
              <a:gd name="connsiteX34" fmla="*/ 4784598 w 10515600"/>
              <a:gd name="connsiteY34" fmla="*/ 5416094 h 5416094"/>
              <a:gd name="connsiteX35" fmla="*/ 4442841 w 10515600"/>
              <a:gd name="connsiteY35" fmla="*/ 5416094 h 5416094"/>
              <a:gd name="connsiteX36" fmla="*/ 3995928 w 10515600"/>
              <a:gd name="connsiteY36" fmla="*/ 5416094 h 5416094"/>
              <a:gd name="connsiteX37" fmla="*/ 3233547 w 10515600"/>
              <a:gd name="connsiteY37" fmla="*/ 5416094 h 5416094"/>
              <a:gd name="connsiteX38" fmla="*/ 2786634 w 10515600"/>
              <a:gd name="connsiteY38" fmla="*/ 5416094 h 5416094"/>
              <a:gd name="connsiteX39" fmla="*/ 2444877 w 10515600"/>
              <a:gd name="connsiteY39" fmla="*/ 5416094 h 5416094"/>
              <a:gd name="connsiteX40" fmla="*/ 1997964 w 10515600"/>
              <a:gd name="connsiteY40" fmla="*/ 5416094 h 5416094"/>
              <a:gd name="connsiteX41" fmla="*/ 1445895 w 10515600"/>
              <a:gd name="connsiteY41" fmla="*/ 5416094 h 5416094"/>
              <a:gd name="connsiteX42" fmla="*/ 788670 w 10515600"/>
              <a:gd name="connsiteY42" fmla="*/ 5416094 h 5416094"/>
              <a:gd name="connsiteX43" fmla="*/ 0 w 10515600"/>
              <a:gd name="connsiteY43" fmla="*/ 5416094 h 5416094"/>
              <a:gd name="connsiteX44" fmla="*/ 0 w 10515600"/>
              <a:gd name="connsiteY44" fmla="*/ 4630760 h 5416094"/>
              <a:gd name="connsiteX45" fmla="*/ 0 w 10515600"/>
              <a:gd name="connsiteY45" fmla="*/ 3953749 h 5416094"/>
              <a:gd name="connsiteX46" fmla="*/ 0 w 10515600"/>
              <a:gd name="connsiteY46" fmla="*/ 3276737 h 5416094"/>
              <a:gd name="connsiteX47" fmla="*/ 0 w 10515600"/>
              <a:gd name="connsiteY47" fmla="*/ 2599725 h 5416094"/>
              <a:gd name="connsiteX48" fmla="*/ 0 w 10515600"/>
              <a:gd name="connsiteY48" fmla="*/ 1922713 h 5416094"/>
              <a:gd name="connsiteX49" fmla="*/ 0 w 10515600"/>
              <a:gd name="connsiteY49" fmla="*/ 1299863 h 5416094"/>
              <a:gd name="connsiteX50" fmla="*/ 0 w 10515600"/>
              <a:gd name="connsiteY50" fmla="*/ 0 h 5416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0515600" h="5416094"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24919" y="196329"/>
                  <a:pt x="10549062" y="488432"/>
                  <a:pt x="10515600" y="785334"/>
                </a:cubicBezTo>
                <a:cubicBezTo>
                  <a:pt x="10482138" y="1082236"/>
                  <a:pt x="10536385" y="1323726"/>
                  <a:pt x="10515600" y="1516506"/>
                </a:cubicBezTo>
                <a:cubicBezTo>
                  <a:pt x="10494815" y="1709286"/>
                  <a:pt x="10546328" y="2097632"/>
                  <a:pt x="10515600" y="2247679"/>
                </a:cubicBezTo>
                <a:cubicBezTo>
                  <a:pt x="10484872" y="2397726"/>
                  <a:pt x="10491771" y="2577292"/>
                  <a:pt x="10515600" y="2762208"/>
                </a:cubicBezTo>
                <a:cubicBezTo>
                  <a:pt x="10539429" y="2947124"/>
                  <a:pt x="10511007" y="3105736"/>
                  <a:pt x="10515600" y="3330898"/>
                </a:cubicBezTo>
                <a:cubicBezTo>
                  <a:pt x="10520194" y="3556060"/>
                  <a:pt x="10497393" y="3882611"/>
                  <a:pt x="10515600" y="4062071"/>
                </a:cubicBezTo>
                <a:cubicBezTo>
                  <a:pt x="10533807" y="4241531"/>
                  <a:pt x="10544791" y="4505155"/>
                  <a:pt x="10515600" y="4684921"/>
                </a:cubicBezTo>
                <a:cubicBezTo>
                  <a:pt x="10486410" y="4864687"/>
                  <a:pt x="10497356" y="5246484"/>
                  <a:pt x="10515600" y="5416094"/>
                </a:cubicBezTo>
                <a:cubicBezTo>
                  <a:pt x="10245623" y="5445692"/>
                  <a:pt x="10029676" y="5415505"/>
                  <a:pt x="9753219" y="5416094"/>
                </a:cubicBezTo>
                <a:cubicBezTo>
                  <a:pt x="9476762" y="5416683"/>
                  <a:pt x="9553148" y="5422760"/>
                  <a:pt x="9411462" y="5416094"/>
                </a:cubicBezTo>
                <a:cubicBezTo>
                  <a:pt x="9269776" y="5409428"/>
                  <a:pt x="8927709" y="5385012"/>
                  <a:pt x="8754237" y="5416094"/>
                </a:cubicBezTo>
                <a:cubicBezTo>
                  <a:pt x="8580766" y="5447176"/>
                  <a:pt x="8413264" y="5410024"/>
                  <a:pt x="8307324" y="5416094"/>
                </a:cubicBezTo>
                <a:cubicBezTo>
                  <a:pt x="8201384" y="5422164"/>
                  <a:pt x="7912690" y="5421686"/>
                  <a:pt x="7544943" y="5416094"/>
                </a:cubicBezTo>
                <a:cubicBezTo>
                  <a:pt x="7177196" y="5410502"/>
                  <a:pt x="7304235" y="5418502"/>
                  <a:pt x="7098030" y="5416094"/>
                </a:cubicBezTo>
                <a:cubicBezTo>
                  <a:pt x="6891825" y="5413686"/>
                  <a:pt x="6541479" y="5434609"/>
                  <a:pt x="6335649" y="5416094"/>
                </a:cubicBezTo>
                <a:cubicBezTo>
                  <a:pt x="6129819" y="5397579"/>
                  <a:pt x="6106541" y="5402791"/>
                  <a:pt x="5993892" y="5416094"/>
                </a:cubicBezTo>
                <a:cubicBezTo>
                  <a:pt x="5881243" y="5429397"/>
                  <a:pt x="5545248" y="5437743"/>
                  <a:pt x="5231511" y="5416094"/>
                </a:cubicBezTo>
                <a:cubicBezTo>
                  <a:pt x="4917774" y="5394445"/>
                  <a:pt x="4963237" y="5426599"/>
                  <a:pt x="4784598" y="5416094"/>
                </a:cubicBezTo>
                <a:cubicBezTo>
                  <a:pt x="4605959" y="5405589"/>
                  <a:pt x="4605904" y="5406658"/>
                  <a:pt x="4442841" y="5416094"/>
                </a:cubicBezTo>
                <a:cubicBezTo>
                  <a:pt x="4279778" y="5425530"/>
                  <a:pt x="4177180" y="5426138"/>
                  <a:pt x="3995928" y="5416094"/>
                </a:cubicBezTo>
                <a:cubicBezTo>
                  <a:pt x="3814676" y="5406050"/>
                  <a:pt x="3516440" y="5429234"/>
                  <a:pt x="3233547" y="5416094"/>
                </a:cubicBezTo>
                <a:cubicBezTo>
                  <a:pt x="2950654" y="5402954"/>
                  <a:pt x="2884354" y="5436103"/>
                  <a:pt x="2786634" y="5416094"/>
                </a:cubicBezTo>
                <a:cubicBezTo>
                  <a:pt x="2688914" y="5396085"/>
                  <a:pt x="2522958" y="5423232"/>
                  <a:pt x="2444877" y="5416094"/>
                </a:cubicBezTo>
                <a:cubicBezTo>
                  <a:pt x="2366796" y="5408956"/>
                  <a:pt x="2104768" y="5395479"/>
                  <a:pt x="1997964" y="5416094"/>
                </a:cubicBezTo>
                <a:cubicBezTo>
                  <a:pt x="1891160" y="5436709"/>
                  <a:pt x="1573016" y="5412376"/>
                  <a:pt x="1445895" y="5416094"/>
                </a:cubicBezTo>
                <a:cubicBezTo>
                  <a:pt x="1318774" y="5419812"/>
                  <a:pt x="986443" y="5400529"/>
                  <a:pt x="788670" y="5416094"/>
                </a:cubicBezTo>
                <a:cubicBezTo>
                  <a:pt x="590897" y="5431659"/>
                  <a:pt x="363709" y="5381266"/>
                  <a:pt x="0" y="5416094"/>
                </a:cubicBezTo>
                <a:cubicBezTo>
                  <a:pt x="-22973" y="5218643"/>
                  <a:pt x="-26699" y="5010779"/>
                  <a:pt x="0" y="4630760"/>
                </a:cubicBezTo>
                <a:cubicBezTo>
                  <a:pt x="26699" y="4250741"/>
                  <a:pt x="-15389" y="4196664"/>
                  <a:pt x="0" y="3953749"/>
                </a:cubicBezTo>
                <a:cubicBezTo>
                  <a:pt x="15389" y="3710834"/>
                  <a:pt x="468" y="3611311"/>
                  <a:pt x="0" y="3276737"/>
                </a:cubicBezTo>
                <a:cubicBezTo>
                  <a:pt x="-468" y="2942163"/>
                  <a:pt x="15360" y="2781998"/>
                  <a:pt x="0" y="2599725"/>
                </a:cubicBezTo>
                <a:cubicBezTo>
                  <a:pt x="-15360" y="2417452"/>
                  <a:pt x="14816" y="2100232"/>
                  <a:pt x="0" y="1922713"/>
                </a:cubicBezTo>
                <a:cubicBezTo>
                  <a:pt x="-14816" y="1745194"/>
                  <a:pt x="-24648" y="1604167"/>
                  <a:pt x="0" y="1299863"/>
                </a:cubicBezTo>
                <a:cubicBezTo>
                  <a:pt x="24648" y="995559"/>
                  <a:pt x="2182" y="279525"/>
                  <a:pt x="0" y="0"/>
                </a:cubicBezTo>
                <a:close/>
              </a:path>
            </a:pathLst>
          </a:custGeom>
          <a:noFill/>
          <a:ln w="4762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37995D48-DA5B-43BF-8D3C-B3BE11D71A7C}"/>
              </a:ext>
            </a:extLst>
          </p:cNvPr>
          <p:cNvPicPr>
            <a:picLocks noChangeAspect="1"/>
          </p:cNvPicPr>
          <p:nvPr/>
        </p:nvPicPr>
        <p:blipFill>
          <a:blip r:embed="rId2"/>
          <a:stretch>
            <a:fillRect/>
          </a:stretch>
        </p:blipFill>
        <p:spPr>
          <a:xfrm>
            <a:off x="1689809" y="823351"/>
            <a:ext cx="4025726" cy="5211297"/>
          </a:xfrm>
          <a:prstGeom prst="rect">
            <a:avLst/>
          </a:prstGeom>
        </p:spPr>
      </p:pic>
      <p:sp>
        <p:nvSpPr>
          <p:cNvPr id="4" name="TextBox 3">
            <a:extLst>
              <a:ext uri="{FF2B5EF4-FFF2-40B4-BE49-F238E27FC236}">
                <a16:creationId xmlns:a16="http://schemas.microsoft.com/office/drawing/2014/main" id="{E5A13844-1EE7-42BE-B12A-EF359A4F7EC9}"/>
              </a:ext>
            </a:extLst>
          </p:cNvPr>
          <p:cNvSpPr txBox="1"/>
          <p:nvPr/>
        </p:nvSpPr>
        <p:spPr>
          <a:xfrm>
            <a:off x="6007825" y="2090172"/>
            <a:ext cx="5129349" cy="2677656"/>
          </a:xfrm>
          <a:prstGeom prst="rect">
            <a:avLst/>
          </a:prstGeom>
          <a:noFill/>
        </p:spPr>
        <p:txBody>
          <a:bodyPr wrap="square" rtlCol="0">
            <a:spAutoFit/>
          </a:bodyPr>
          <a:lstStyle/>
          <a:p>
            <a:pPr algn="ctr"/>
            <a:r>
              <a:rPr lang="en-US" sz="2800" b="1" dirty="0"/>
              <a:t>Initial Protocols Developed 2017</a:t>
            </a:r>
          </a:p>
          <a:p>
            <a:pPr algn="ctr"/>
            <a:endParaRPr lang="en-US" sz="2800" b="1" dirty="0"/>
          </a:p>
          <a:p>
            <a:pPr algn="ctr"/>
            <a:r>
              <a:rPr lang="en-US" sz="2800" b="1" dirty="0"/>
              <a:t>Two-Year </a:t>
            </a:r>
          </a:p>
          <a:p>
            <a:pPr algn="ctr"/>
            <a:r>
              <a:rPr lang="en-US" sz="2800" b="1" dirty="0"/>
              <a:t>Revision/Credentialing Cycles</a:t>
            </a:r>
          </a:p>
          <a:p>
            <a:pPr algn="ctr"/>
            <a:endParaRPr lang="en-US" sz="2800" b="1" dirty="0"/>
          </a:p>
          <a:p>
            <a:pPr algn="ctr"/>
            <a:r>
              <a:rPr lang="en-US" sz="2800" b="1" dirty="0"/>
              <a:t>Minor revisions done in 2019</a:t>
            </a:r>
          </a:p>
        </p:txBody>
      </p:sp>
    </p:spTree>
    <p:extLst>
      <p:ext uri="{BB962C8B-B14F-4D97-AF65-F5344CB8AC3E}">
        <p14:creationId xmlns:p14="http://schemas.microsoft.com/office/powerpoint/2010/main" val="74955151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table&#10;&#10;Description automatically generated">
            <a:extLst>
              <a:ext uri="{FF2B5EF4-FFF2-40B4-BE49-F238E27FC236}">
                <a16:creationId xmlns:a16="http://schemas.microsoft.com/office/drawing/2014/main" id="{4CC37EC2-E334-4EC9-ADF5-3790BAFCDA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16126185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3" name="Picture 2" descr="A hand holding a pen over a note&#10;&#10;Description automatically generated with low confidence">
            <a:extLst>
              <a:ext uri="{FF2B5EF4-FFF2-40B4-BE49-F238E27FC236}">
                <a16:creationId xmlns:a16="http://schemas.microsoft.com/office/drawing/2014/main" id="{0A986B93-6C7C-4A43-96F5-A307495257E5}"/>
              </a:ext>
            </a:extLst>
          </p:cNvPr>
          <p:cNvPicPr>
            <a:picLocks noChangeAspect="1"/>
          </p:cNvPicPr>
          <p:nvPr/>
        </p:nvPicPr>
        <p:blipFill rotWithShape="1">
          <a:blip r:embed="rId2">
            <a:extLst>
              <a:ext uri="{28A0092B-C50C-407E-A947-70E740481C1C}">
                <a14:useLocalDpi xmlns:a14="http://schemas.microsoft.com/office/drawing/2010/main" val="0"/>
              </a:ext>
            </a:extLst>
          </a:blip>
          <a:srcRect t="2592" r="-1" b="1740"/>
          <a:stretch/>
        </p:blipFill>
        <p:spPr>
          <a:xfrm>
            <a:off x="321733" y="321733"/>
            <a:ext cx="11548534" cy="6214534"/>
          </a:xfrm>
          <a:prstGeom prst="rect">
            <a:avLst/>
          </a:prstGeom>
        </p:spPr>
      </p:pic>
    </p:spTree>
    <p:extLst>
      <p:ext uri="{BB962C8B-B14F-4D97-AF65-F5344CB8AC3E}">
        <p14:creationId xmlns:p14="http://schemas.microsoft.com/office/powerpoint/2010/main" val="1599584726"/>
      </p:ext>
    </p:extLst>
  </p:cSld>
  <p:clrMapOvr>
    <a:overrideClrMapping bg1="dk1" tx1="lt1" bg2="dk2" tx2="lt2" accent1="accent1" accent2="accent2" accent3="accent3" accent4="accent4" accent5="accent5" accent6="accent6" hlink="hlink" folHlink="folHlink"/>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graphical user interface&#10;&#10;Description automatically generated">
            <a:extLst>
              <a:ext uri="{FF2B5EF4-FFF2-40B4-BE49-F238E27FC236}">
                <a16:creationId xmlns:a16="http://schemas.microsoft.com/office/drawing/2014/main" id="{99FE9CE2-B58B-448A-8FDA-F28F11A5E5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295579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81B976D4-1BBF-4391-9713-F52CDC62F6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19697357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different&#10;&#10;Description automatically generated">
            <a:extLst>
              <a:ext uri="{FF2B5EF4-FFF2-40B4-BE49-F238E27FC236}">
                <a16:creationId xmlns:a16="http://schemas.microsoft.com/office/drawing/2014/main" id="{75DCA0B3-C6F4-4AA9-B258-5F7CA8B7879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8750739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7C71D99E-56F8-4F92-A819-2552CC9BCEE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0346501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3" name="Picture 2" descr="Logo&#10;&#10;Description automatically generated with medium confidence">
            <a:extLst>
              <a:ext uri="{FF2B5EF4-FFF2-40B4-BE49-F238E27FC236}">
                <a16:creationId xmlns:a16="http://schemas.microsoft.com/office/drawing/2014/main" id="{DC6F646C-02A0-4AB2-A221-E36C63F2270C}"/>
              </a:ext>
            </a:extLst>
          </p:cNvPr>
          <p:cNvPicPr>
            <a:picLocks noChangeAspect="1"/>
          </p:cNvPicPr>
          <p:nvPr/>
        </p:nvPicPr>
        <p:blipFill rotWithShape="1">
          <a:blip r:embed="rId2">
            <a:extLst>
              <a:ext uri="{28A0092B-C50C-407E-A947-70E740481C1C}">
                <a14:useLocalDpi xmlns:a14="http://schemas.microsoft.com/office/drawing/2010/main" val="0"/>
              </a:ext>
            </a:extLst>
          </a:blip>
          <a:srcRect t="-1" r="-1" b="1873"/>
          <a:stretch/>
        </p:blipFill>
        <p:spPr>
          <a:xfrm>
            <a:off x="321733" y="241829"/>
            <a:ext cx="11548534" cy="6374342"/>
          </a:xfrm>
          <a:prstGeom prst="rect">
            <a:avLst/>
          </a:prstGeom>
        </p:spPr>
      </p:pic>
    </p:spTree>
    <p:extLst>
      <p:ext uri="{BB962C8B-B14F-4D97-AF65-F5344CB8AC3E}">
        <p14:creationId xmlns:p14="http://schemas.microsoft.com/office/powerpoint/2010/main" val="1136227431"/>
      </p:ext>
    </p:extLst>
  </p:cSld>
  <p:clrMapOvr>
    <a:overrideClrMapping bg1="dk1" tx1="lt1" bg2="dk2" tx2="lt2" accent1="accent1" accent2="accent2" accent3="accent3" accent4="accent4" accent5="accent5" accent6="accent6" hlink="hlink" folHlink="folHlink"/>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1707FC24-6981-43D9-B525-C7832BA22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11449"/>
            <a:ext cx="4332307" cy="6179552"/>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149CBE3-9C33-449E-92AE-38D1180ED279}"/>
              </a:ext>
            </a:extLst>
          </p:cNvPr>
          <p:cNvSpPr>
            <a:spLocks noGrp="1"/>
          </p:cNvSpPr>
          <p:nvPr>
            <p:ph type="title"/>
          </p:nvPr>
        </p:nvSpPr>
        <p:spPr>
          <a:xfrm>
            <a:off x="336885" y="742951"/>
            <a:ext cx="4332306" cy="4962524"/>
          </a:xfrm>
        </p:spPr>
        <p:txBody>
          <a:bodyPr vert="horz" lIns="91440" tIns="45720" rIns="91440" bIns="45720" rtlCol="0" anchor="ctr">
            <a:normAutofit/>
          </a:bodyPr>
          <a:lstStyle/>
          <a:p>
            <a:pPr algn="ctr"/>
            <a:r>
              <a:rPr lang="en-US" sz="6000" b="1" kern="1200" dirty="0">
                <a:solidFill>
                  <a:srgbClr val="FFFFFF"/>
                </a:solidFill>
                <a:effectLst>
                  <a:outerShdw blurRad="38100" dist="38100" dir="2700000" algn="tl">
                    <a:srgbClr val="000000">
                      <a:alpha val="43137"/>
                    </a:srgbClr>
                  </a:outerShdw>
                </a:effectLst>
                <a:latin typeface="+mj-lt"/>
                <a:ea typeface="+mj-ea"/>
                <a:cs typeface="+mj-cs"/>
              </a:rPr>
              <a:t>Targeted Protocol EBM Questions</a:t>
            </a:r>
          </a:p>
        </p:txBody>
      </p:sp>
      <p:pic>
        <p:nvPicPr>
          <p:cNvPr id="1026" name="Picture 2" descr="PICO - Nursing - LibGuides at Triton College">
            <a:extLst>
              <a:ext uri="{FF2B5EF4-FFF2-40B4-BE49-F238E27FC236}">
                <a16:creationId xmlns:a16="http://schemas.microsoft.com/office/drawing/2014/main" id="{D4C82250-D0D1-4B5B-A3EE-CE4E4EBD119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630" b="6835"/>
          <a:stretch/>
        </p:blipFill>
        <p:spPr bwMode="auto">
          <a:xfrm>
            <a:off x="4959850" y="415497"/>
            <a:ext cx="6793057" cy="60270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639572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Graphical user interface&#10;&#10;Description automatically generated">
            <a:extLst>
              <a:ext uri="{FF2B5EF4-FFF2-40B4-BE49-F238E27FC236}">
                <a16:creationId xmlns:a16="http://schemas.microsoft.com/office/drawing/2014/main" id="{0844E338-F671-491B-B379-E37511171F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83716972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ext&#10;&#10;Description automatically generated">
            <a:extLst>
              <a:ext uri="{FF2B5EF4-FFF2-40B4-BE49-F238E27FC236}">
                <a16:creationId xmlns:a16="http://schemas.microsoft.com/office/drawing/2014/main" id="{82CFE5A6-FD12-4802-B642-25C1420984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58839755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iagram&#10;&#10;Description automatically generated">
            <a:extLst>
              <a:ext uri="{FF2B5EF4-FFF2-40B4-BE49-F238E27FC236}">
                <a16:creationId xmlns:a16="http://schemas.microsoft.com/office/drawing/2014/main" id="{D3710124-1576-4581-9FAB-46D092FD36A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99389666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application&#10;&#10;Description automatically generated">
            <a:extLst>
              <a:ext uri="{FF2B5EF4-FFF2-40B4-BE49-F238E27FC236}">
                <a16:creationId xmlns:a16="http://schemas.microsoft.com/office/drawing/2014/main" id="{4D6C5C52-65BF-4B06-B915-724C7000B0B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27662340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374C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7">
            <a:extLst>
              <a:ext uri="{FF2B5EF4-FFF2-40B4-BE49-F238E27FC236}">
                <a16:creationId xmlns:a16="http://schemas.microsoft.com/office/drawing/2014/main" id="{F8B11EE4-FA94-4989-BDE2-AB4DAF1138BB}"/>
              </a:ext>
            </a:extLst>
          </p:cNvPr>
          <p:cNvSpPr>
            <a:spLocks noGrp="1" noChangeAspect="1"/>
          </p:cNvSpPr>
          <p:nvPr>
            <p:ph type="title"/>
          </p:nvPr>
        </p:nvSpPr>
        <p:spPr>
          <a:xfrm>
            <a:off x="493325" y="1677466"/>
            <a:ext cx="3243297" cy="3192534"/>
          </a:xfrm>
          <a:prstGeom prst="ellipse">
            <a:avLst/>
          </a:prstGeom>
          <a:solidFill>
            <a:srgbClr val="262626"/>
          </a:solidFill>
          <a:ln w="174625" cmpd="thinThick">
            <a:solidFill>
              <a:srgbClr val="262626"/>
            </a:solidFill>
          </a:ln>
        </p:spPr>
        <p:txBody>
          <a:bodyPr vert="horz" lIns="91440" tIns="45720" rIns="91440" bIns="45720" rtlCol="0" anchor="ctr">
            <a:normAutofit fontScale="90000"/>
          </a:bodyPr>
          <a:lstStyle/>
          <a:p>
            <a:pPr algn="ctr"/>
            <a:r>
              <a:rPr lang="en-US" sz="4000" b="1" kern="1200" dirty="0">
                <a:solidFill>
                  <a:srgbClr val="FFFFFF"/>
                </a:solidFill>
                <a:effectLst>
                  <a:outerShdw blurRad="38100" dist="38100" dir="2700000" algn="tl">
                    <a:srgbClr val="000000">
                      <a:alpha val="43137"/>
                    </a:srgbClr>
                  </a:outerShdw>
                </a:effectLst>
                <a:latin typeface="+mj-lt"/>
                <a:ea typeface="+mj-ea"/>
                <a:cs typeface="+mj-cs"/>
              </a:rPr>
              <a:t>OMD </a:t>
            </a:r>
            <a:r>
              <a:rPr lang="en-US" sz="4000" b="1" dirty="0">
                <a:solidFill>
                  <a:srgbClr val="FFFFFF"/>
                </a:solidFill>
                <a:effectLst>
                  <a:outerShdw blurRad="38100" dist="38100" dir="2700000" algn="tl">
                    <a:srgbClr val="000000">
                      <a:alpha val="43137"/>
                    </a:srgbClr>
                  </a:outerShdw>
                </a:effectLst>
              </a:rPr>
              <a:t>Evaluation of EBM </a:t>
            </a:r>
            <a:r>
              <a:rPr lang="en-US" sz="4000" b="1" kern="1200" dirty="0">
                <a:solidFill>
                  <a:srgbClr val="FFFFFF"/>
                </a:solidFill>
                <a:effectLst>
                  <a:outerShdw blurRad="38100" dist="38100" dir="2700000" algn="tl">
                    <a:srgbClr val="000000">
                      <a:alpha val="43137"/>
                    </a:srgbClr>
                  </a:outerShdw>
                </a:effectLst>
                <a:latin typeface="+mj-lt"/>
                <a:ea typeface="+mj-ea"/>
                <a:cs typeface="+mj-cs"/>
              </a:rPr>
              <a:t>for Changes</a:t>
            </a:r>
          </a:p>
        </p:txBody>
      </p:sp>
      <p:pic>
        <p:nvPicPr>
          <p:cNvPr id="12" name="Picture 11">
            <a:extLst>
              <a:ext uri="{FF2B5EF4-FFF2-40B4-BE49-F238E27FC236}">
                <a16:creationId xmlns:a16="http://schemas.microsoft.com/office/drawing/2014/main" id="{7A0E274A-2D6A-43AA-A0CF-C19C1A946B35}"/>
              </a:ext>
            </a:extLst>
          </p:cNvPr>
          <p:cNvPicPr>
            <a:picLocks noChangeAspect="1"/>
          </p:cNvPicPr>
          <p:nvPr/>
        </p:nvPicPr>
        <p:blipFill>
          <a:blip r:embed="rId3"/>
          <a:stretch>
            <a:fillRect/>
          </a:stretch>
        </p:blipFill>
        <p:spPr>
          <a:xfrm>
            <a:off x="9659496" y="446945"/>
            <a:ext cx="1845145" cy="2982055"/>
          </a:xfrm>
          <a:prstGeom prst="rect">
            <a:avLst/>
          </a:prstGeom>
        </p:spPr>
      </p:pic>
      <p:pic>
        <p:nvPicPr>
          <p:cNvPr id="1026" name="Picture 2">
            <a:extLst>
              <a:ext uri="{FF2B5EF4-FFF2-40B4-BE49-F238E27FC236}">
                <a16:creationId xmlns:a16="http://schemas.microsoft.com/office/drawing/2014/main" id="{90FF5231-B9E5-4650-94CA-A7170ABC1B2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11235" y="1677466"/>
            <a:ext cx="6963503" cy="49203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323426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0">
            <a:extLst>
              <a:ext uri="{FF2B5EF4-FFF2-40B4-BE49-F238E27FC236}">
                <a16:creationId xmlns:a16="http://schemas.microsoft.com/office/drawing/2014/main" id="{A4E37431-20F0-4DD6-84A9-ED2B644943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2">
            <a:extLst>
              <a:ext uri="{FF2B5EF4-FFF2-40B4-BE49-F238E27FC236}">
                <a16:creationId xmlns:a16="http://schemas.microsoft.com/office/drawing/2014/main" id="{0AE98B72-66C6-4AB4-AF0D-BA830DE863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638515" y="639280"/>
            <a:ext cx="6858000" cy="5579440"/>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24">
            <a:extLst>
              <a:ext uri="{FF2B5EF4-FFF2-40B4-BE49-F238E27FC236}">
                <a16:creationId xmlns:a16="http://schemas.microsoft.com/office/drawing/2014/main" id="{407EAFC6-733F-403D-BB4D-05A3A2874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393206" y="395206"/>
            <a:ext cx="6346209" cy="5576080"/>
          </a:xfrm>
          <a:prstGeom prst="rect">
            <a:avLst/>
          </a:prstGeom>
          <a:gradFill>
            <a:gsLst>
              <a:gs pos="0">
                <a:srgbClr val="000000">
                  <a:alpha val="0"/>
                </a:srgbClr>
              </a:gs>
              <a:gs pos="99000">
                <a:schemeClr val="accent1">
                  <a:alpha val="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17A36730-4CB0-4F61-AD11-A44C976583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528907" y="2818967"/>
            <a:ext cx="2501979" cy="5576080"/>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a:extLst>
              <a:ext uri="{FF2B5EF4-FFF2-40B4-BE49-F238E27FC236}">
                <a16:creationId xmlns:a16="http://schemas.microsoft.com/office/drawing/2014/main" id="{C69C79E1-F916-4929-A4F3-DE763D4BFA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25002" y="852793"/>
            <a:ext cx="6858001" cy="5152412"/>
          </a:xfrm>
          <a:prstGeom prst="rect">
            <a:avLst/>
          </a:prstGeom>
          <a:gradFill>
            <a:gsLst>
              <a:gs pos="0">
                <a:srgbClr val="000000">
                  <a:alpha val="0"/>
                </a:srgbClr>
              </a:gs>
              <a:gs pos="99000">
                <a:schemeClr val="accent1">
                  <a:alpha val="1100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Oval 30">
            <a:extLst>
              <a:ext uri="{FF2B5EF4-FFF2-40B4-BE49-F238E27FC236}">
                <a16:creationId xmlns:a16="http://schemas.microsoft.com/office/drawing/2014/main" id="{767334AB-16BD-4EC7-8C6B-4B51716009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818753" y="1128497"/>
            <a:ext cx="4318303" cy="4318303"/>
          </a:xfrm>
          <a:prstGeom prst="ellipse">
            <a:avLst/>
          </a:prstGeom>
          <a:gradFill>
            <a:gsLst>
              <a:gs pos="39000">
                <a:schemeClr val="accent1">
                  <a:alpha val="0"/>
                </a:schemeClr>
              </a:gs>
              <a:gs pos="100000">
                <a:schemeClr val="accent1">
                  <a:lumMod val="60000"/>
                  <a:lumOff val="40000"/>
                  <a:alpha val="15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9AA0600-57BE-4A9B-B50A-306322BD770C}"/>
              </a:ext>
            </a:extLst>
          </p:cNvPr>
          <p:cNvSpPr>
            <a:spLocks noGrp="1"/>
          </p:cNvSpPr>
          <p:nvPr>
            <p:ph type="title"/>
          </p:nvPr>
        </p:nvSpPr>
        <p:spPr>
          <a:xfrm>
            <a:off x="240373" y="2590941"/>
            <a:ext cx="5100223" cy="1676118"/>
          </a:xfrm>
        </p:spPr>
        <p:txBody>
          <a:bodyPr vert="horz" lIns="91440" tIns="45720" rIns="91440" bIns="45720" rtlCol="0" anchor="ctr">
            <a:normAutofit/>
          </a:bodyPr>
          <a:lstStyle/>
          <a:p>
            <a:pPr algn="ctr"/>
            <a:r>
              <a:rPr lang="en-US" sz="5400" b="1" kern="1200" dirty="0">
                <a:solidFill>
                  <a:srgbClr val="FFFFFF"/>
                </a:solidFill>
                <a:effectLst>
                  <a:outerShdw blurRad="38100" dist="38100" dir="2700000" algn="tl">
                    <a:srgbClr val="000000">
                      <a:alpha val="43137"/>
                    </a:srgbClr>
                  </a:outerShdw>
                </a:effectLst>
                <a:latin typeface="+mj-lt"/>
                <a:ea typeface="+mj-ea"/>
                <a:cs typeface="+mj-cs"/>
              </a:rPr>
              <a:t>Data-Driven</a:t>
            </a:r>
            <a:br>
              <a:rPr lang="en-US" sz="5400" b="1" kern="1200" dirty="0">
                <a:solidFill>
                  <a:srgbClr val="FFFFFF"/>
                </a:solidFill>
                <a:effectLst>
                  <a:outerShdw blurRad="38100" dist="38100" dir="2700000" algn="tl">
                    <a:srgbClr val="000000">
                      <a:alpha val="43137"/>
                    </a:srgbClr>
                  </a:outerShdw>
                </a:effectLst>
                <a:latin typeface="+mj-lt"/>
                <a:ea typeface="+mj-ea"/>
                <a:cs typeface="+mj-cs"/>
              </a:rPr>
            </a:br>
            <a:r>
              <a:rPr lang="en-US" sz="5400" b="1" kern="1200" dirty="0">
                <a:solidFill>
                  <a:srgbClr val="FFFFFF"/>
                </a:solidFill>
                <a:effectLst>
                  <a:outerShdw blurRad="38100" dist="38100" dir="2700000" algn="tl">
                    <a:srgbClr val="000000">
                      <a:alpha val="43137"/>
                    </a:srgbClr>
                  </a:outerShdw>
                </a:effectLst>
                <a:latin typeface="+mj-lt"/>
                <a:ea typeface="+mj-ea"/>
                <a:cs typeface="+mj-cs"/>
              </a:rPr>
              <a:t>Protocol Changes</a:t>
            </a:r>
          </a:p>
        </p:txBody>
      </p:sp>
      <p:pic>
        <p:nvPicPr>
          <p:cNvPr id="4" name="Picture 3">
            <a:extLst>
              <a:ext uri="{FF2B5EF4-FFF2-40B4-BE49-F238E27FC236}">
                <a16:creationId xmlns:a16="http://schemas.microsoft.com/office/drawing/2014/main" id="{A98629E1-1EC0-45DC-93AE-C6E0A4F52778}"/>
              </a:ext>
            </a:extLst>
          </p:cNvPr>
          <p:cNvPicPr>
            <a:picLocks noChangeAspect="1"/>
          </p:cNvPicPr>
          <p:nvPr/>
        </p:nvPicPr>
        <p:blipFill>
          <a:blip r:embed="rId2"/>
          <a:stretch>
            <a:fillRect/>
          </a:stretch>
        </p:blipFill>
        <p:spPr>
          <a:xfrm>
            <a:off x="6259247" y="181597"/>
            <a:ext cx="5253711" cy="6494804"/>
          </a:xfrm>
          <a:prstGeom prst="rect">
            <a:avLst/>
          </a:prstGeom>
          <a:ln>
            <a:solidFill>
              <a:schemeClr val="tx1"/>
            </a:solidFill>
          </a:ln>
        </p:spPr>
      </p:pic>
    </p:spTree>
    <p:extLst>
      <p:ext uri="{BB962C8B-B14F-4D97-AF65-F5344CB8AC3E}">
        <p14:creationId xmlns:p14="http://schemas.microsoft.com/office/powerpoint/2010/main" val="291729115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C5E6CFF1-2F42-4E10-9A97-F116F46F53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DD716B55-F88D-433D-8007-C29BA10419FB}"/>
              </a:ext>
            </a:extLst>
          </p:cNvPr>
          <p:cNvPicPr>
            <a:picLocks noChangeAspect="1"/>
          </p:cNvPicPr>
          <p:nvPr/>
        </p:nvPicPr>
        <p:blipFill rotWithShape="1">
          <a:blip r:embed="rId2">
            <a:alphaModFix amt="35000"/>
          </a:blip>
          <a:srcRect t="16755" b="8245"/>
          <a:stretch/>
        </p:blipFill>
        <p:spPr>
          <a:xfrm>
            <a:off x="20" y="10"/>
            <a:ext cx="12191980" cy="6857990"/>
          </a:xfrm>
          <a:prstGeom prst="rect">
            <a:avLst/>
          </a:prstGeom>
        </p:spPr>
      </p:pic>
      <p:sp>
        <p:nvSpPr>
          <p:cNvPr id="2" name="Title 1">
            <a:extLst>
              <a:ext uri="{FF2B5EF4-FFF2-40B4-BE49-F238E27FC236}">
                <a16:creationId xmlns:a16="http://schemas.microsoft.com/office/drawing/2014/main" id="{DC593B39-5FF6-4861-BECA-ABF176925C32}"/>
              </a:ext>
            </a:extLst>
          </p:cNvPr>
          <p:cNvSpPr>
            <a:spLocks noGrp="1"/>
          </p:cNvSpPr>
          <p:nvPr>
            <p:ph type="title"/>
          </p:nvPr>
        </p:nvSpPr>
        <p:spPr>
          <a:xfrm>
            <a:off x="352428" y="1065862"/>
            <a:ext cx="3798937" cy="4726276"/>
          </a:xfrm>
        </p:spPr>
        <p:txBody>
          <a:bodyPr>
            <a:normAutofit/>
          </a:bodyPr>
          <a:lstStyle/>
          <a:p>
            <a:pPr algn="r"/>
            <a:r>
              <a:rPr lang="en-US" sz="6000" b="1" dirty="0">
                <a:solidFill>
                  <a:srgbClr val="FFFFFF"/>
                </a:solidFill>
                <a:effectLst>
                  <a:outerShdw blurRad="38100" dist="38100" dir="2700000" algn="tl">
                    <a:srgbClr val="000000">
                      <a:alpha val="43137"/>
                    </a:srgbClr>
                  </a:outerShdw>
                </a:effectLst>
              </a:rPr>
              <a:t>Protocol Review Committee</a:t>
            </a:r>
          </a:p>
        </p:txBody>
      </p:sp>
      <p:cxnSp>
        <p:nvCxnSpPr>
          <p:cNvPr id="21" name="Straight Connector 20">
            <a:extLst>
              <a:ext uri="{FF2B5EF4-FFF2-40B4-BE49-F238E27FC236}">
                <a16:creationId xmlns:a16="http://schemas.microsoft.com/office/drawing/2014/main" id="{67182200-4859-4C8D-BCBB-55B245C28B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3372" y="2286000"/>
            <a:ext cx="0" cy="22860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21D6B158-FEB1-4D3B-8FEB-64BF70DE4F71}"/>
              </a:ext>
            </a:extLst>
          </p:cNvPr>
          <p:cNvSpPr>
            <a:spLocks noGrp="1"/>
          </p:cNvSpPr>
          <p:nvPr>
            <p:ph idx="1"/>
          </p:nvPr>
        </p:nvSpPr>
        <p:spPr>
          <a:xfrm>
            <a:off x="5155379" y="1065862"/>
            <a:ext cx="5744685" cy="4726276"/>
          </a:xfrm>
        </p:spPr>
        <p:txBody>
          <a:bodyPr anchor="ctr">
            <a:normAutofit lnSpcReduction="10000"/>
          </a:bodyPr>
          <a:lstStyle/>
          <a:p>
            <a:pPr rtl="0" fontAlgn="base">
              <a:spcBef>
                <a:spcPts val="0"/>
              </a:spcBef>
              <a:spcAft>
                <a:spcPts val="600"/>
              </a:spcAft>
              <a:buFont typeface="Arial" panose="020B0604020202020204" pitchFamily="34" charset="0"/>
              <a:buChar char="•"/>
            </a:pPr>
            <a:r>
              <a:rPr lang="en-US" i="0" u="none" strike="noStrike" dirty="0">
                <a:solidFill>
                  <a:srgbClr val="FFFFFF"/>
                </a:solidFill>
                <a:effectLst>
                  <a:outerShdw blurRad="38100" dist="38100" dir="2700000" algn="tl">
                    <a:srgbClr val="000000">
                      <a:alpha val="43137"/>
                    </a:srgbClr>
                  </a:outerShdw>
                </a:effectLst>
                <a:latin typeface="Arial" panose="020B0604020202020204" pitchFamily="34" charset="0"/>
              </a:rPr>
              <a:t>Operational Representatives</a:t>
            </a:r>
          </a:p>
          <a:p>
            <a:pPr marL="742950" lvl="1" indent="-285750" rtl="0" fontAlgn="base">
              <a:spcBef>
                <a:spcPts val="0"/>
              </a:spcBef>
              <a:spcAft>
                <a:spcPts val="600"/>
              </a:spcAft>
              <a:buFont typeface="Arial" panose="020B0604020202020204" pitchFamily="34" charset="0"/>
              <a:buChar char="•"/>
            </a:pPr>
            <a:r>
              <a:rPr lang="en-US" sz="2800" i="0" u="none" strike="noStrike" dirty="0">
                <a:solidFill>
                  <a:srgbClr val="FFFFFF"/>
                </a:solidFill>
                <a:effectLst>
                  <a:outerShdw blurRad="38100" dist="38100" dir="2700000" algn="tl">
                    <a:srgbClr val="000000">
                      <a:alpha val="43137"/>
                    </a:srgbClr>
                  </a:outerShdw>
                </a:effectLst>
                <a:latin typeface="Arial" panose="020B0604020202020204" pitchFamily="34" charset="0"/>
              </a:rPr>
              <a:t>FTOs</a:t>
            </a:r>
          </a:p>
          <a:p>
            <a:pPr marL="742950" lvl="1" indent="-285750" rtl="0" fontAlgn="base">
              <a:spcBef>
                <a:spcPts val="0"/>
              </a:spcBef>
              <a:spcAft>
                <a:spcPts val="600"/>
              </a:spcAft>
              <a:buFont typeface="Arial" panose="020B0604020202020204" pitchFamily="34" charset="0"/>
              <a:buChar char="•"/>
            </a:pPr>
            <a:r>
              <a:rPr lang="en-US" sz="2800" i="0" u="none" strike="noStrike" dirty="0">
                <a:solidFill>
                  <a:srgbClr val="FFFFFF"/>
                </a:solidFill>
                <a:effectLst>
                  <a:outerShdw blurRad="38100" dist="38100" dir="2700000" algn="tl">
                    <a:srgbClr val="000000">
                      <a:alpha val="43137"/>
                    </a:srgbClr>
                  </a:outerShdw>
                </a:effectLst>
                <a:latin typeface="Arial" panose="020B0604020202020204" pitchFamily="34" charset="0"/>
              </a:rPr>
              <a:t>Supervisors</a:t>
            </a:r>
          </a:p>
          <a:p>
            <a:pPr marL="742950" lvl="1" indent="-285750" rtl="0" fontAlgn="base">
              <a:spcBef>
                <a:spcPts val="0"/>
              </a:spcBef>
              <a:spcAft>
                <a:spcPts val="600"/>
              </a:spcAft>
              <a:buFont typeface="Arial" panose="020B0604020202020204" pitchFamily="34" charset="0"/>
              <a:buChar char="•"/>
            </a:pPr>
            <a:r>
              <a:rPr lang="en-US" sz="2800" i="0" u="none" strike="noStrike" dirty="0">
                <a:solidFill>
                  <a:srgbClr val="FFFFFF"/>
                </a:solidFill>
                <a:effectLst>
                  <a:outerShdw blurRad="38100" dist="38100" dir="2700000" algn="tl">
                    <a:srgbClr val="000000">
                      <a:alpha val="43137"/>
                    </a:srgbClr>
                  </a:outerShdw>
                </a:effectLst>
                <a:latin typeface="Arial" panose="020B0604020202020204" pitchFamily="34" charset="0"/>
              </a:rPr>
              <a:t>Leadership</a:t>
            </a:r>
          </a:p>
          <a:p>
            <a:pPr marL="742950" lvl="1" indent="-285750" rtl="0" fontAlgn="base">
              <a:spcBef>
                <a:spcPts val="0"/>
              </a:spcBef>
              <a:spcAft>
                <a:spcPts val="600"/>
              </a:spcAft>
              <a:buFont typeface="Arial" panose="020B0604020202020204" pitchFamily="34" charset="0"/>
              <a:buChar char="•"/>
            </a:pPr>
            <a:r>
              <a:rPr lang="en-US" sz="2800" i="0" u="none" strike="noStrike" dirty="0">
                <a:solidFill>
                  <a:srgbClr val="FFFFFF"/>
                </a:solidFill>
                <a:effectLst>
                  <a:outerShdw blurRad="38100" dist="38100" dir="2700000" algn="tl">
                    <a:srgbClr val="000000">
                      <a:alpha val="43137"/>
                    </a:srgbClr>
                  </a:outerShdw>
                </a:effectLst>
                <a:latin typeface="Arial" panose="020B0604020202020204" pitchFamily="34" charset="0"/>
              </a:rPr>
              <a:t>Logistics</a:t>
            </a:r>
          </a:p>
          <a:p>
            <a:pPr rtl="0" fontAlgn="base">
              <a:spcBef>
                <a:spcPts val="0"/>
              </a:spcBef>
              <a:spcAft>
                <a:spcPts val="600"/>
              </a:spcAft>
              <a:buFont typeface="Arial" panose="020B0604020202020204" pitchFamily="34" charset="0"/>
              <a:buChar char="•"/>
            </a:pPr>
            <a:r>
              <a:rPr lang="en-US" i="0" u="none" strike="noStrike" dirty="0">
                <a:solidFill>
                  <a:srgbClr val="FFFFFF"/>
                </a:solidFill>
                <a:effectLst>
                  <a:outerShdw blurRad="38100" dist="38100" dir="2700000" algn="tl">
                    <a:srgbClr val="000000">
                      <a:alpha val="43137"/>
                    </a:srgbClr>
                  </a:outerShdw>
                </a:effectLst>
                <a:latin typeface="Arial" panose="020B0604020202020204" pitchFamily="34" charset="0"/>
              </a:rPr>
              <a:t>OMD</a:t>
            </a:r>
          </a:p>
          <a:p>
            <a:pPr lvl="1" fontAlgn="base">
              <a:spcBef>
                <a:spcPts val="0"/>
              </a:spcBef>
              <a:spcAft>
                <a:spcPts val="600"/>
              </a:spcAft>
            </a:pPr>
            <a:r>
              <a:rPr lang="en-US" sz="2800" dirty="0">
                <a:solidFill>
                  <a:srgbClr val="FFFFFF"/>
                </a:solidFill>
                <a:effectLst>
                  <a:outerShdw blurRad="38100" dist="38100" dir="2700000" algn="tl">
                    <a:srgbClr val="000000">
                      <a:alpha val="43137"/>
                    </a:srgbClr>
                  </a:outerShdw>
                </a:effectLst>
                <a:latin typeface="Arial" panose="020B0604020202020204" pitchFamily="34" charset="0"/>
              </a:rPr>
              <a:t>Medical Direction</a:t>
            </a:r>
          </a:p>
          <a:p>
            <a:pPr lvl="1" fontAlgn="base">
              <a:spcBef>
                <a:spcPts val="0"/>
              </a:spcBef>
              <a:spcAft>
                <a:spcPts val="600"/>
              </a:spcAft>
            </a:pPr>
            <a:r>
              <a:rPr lang="en-US" sz="2800" i="0" u="none" strike="noStrike" dirty="0">
                <a:solidFill>
                  <a:srgbClr val="FFFFFF"/>
                </a:solidFill>
                <a:effectLst>
                  <a:outerShdw blurRad="38100" dist="38100" dir="2700000" algn="tl">
                    <a:srgbClr val="000000">
                      <a:alpha val="43137"/>
                    </a:srgbClr>
                  </a:outerShdw>
                </a:effectLst>
                <a:latin typeface="Arial" panose="020B0604020202020204" pitchFamily="34" charset="0"/>
              </a:rPr>
              <a:t>QA/QI</a:t>
            </a:r>
          </a:p>
          <a:p>
            <a:pPr lvl="1" fontAlgn="base">
              <a:spcBef>
                <a:spcPts val="0"/>
              </a:spcBef>
              <a:spcAft>
                <a:spcPts val="600"/>
              </a:spcAft>
            </a:pPr>
            <a:r>
              <a:rPr lang="en-US" sz="2800" dirty="0">
                <a:solidFill>
                  <a:srgbClr val="FFFFFF"/>
                </a:solidFill>
                <a:effectLst>
                  <a:outerShdw blurRad="38100" dist="38100" dir="2700000" algn="tl">
                    <a:srgbClr val="000000">
                      <a:alpha val="43137"/>
                    </a:srgbClr>
                  </a:outerShdw>
                </a:effectLst>
                <a:latin typeface="Arial" panose="020B0604020202020204" pitchFamily="34" charset="0"/>
              </a:rPr>
              <a:t>Clinical Practice/Training</a:t>
            </a:r>
            <a:endParaRPr lang="en-US" sz="2800" i="0" u="none" strike="noStrike" dirty="0">
              <a:solidFill>
                <a:srgbClr val="FFFFFF"/>
              </a:solidFill>
              <a:effectLst>
                <a:outerShdw blurRad="38100" dist="38100" dir="2700000" algn="tl">
                  <a:srgbClr val="000000">
                    <a:alpha val="43137"/>
                  </a:srgbClr>
                </a:outerShdw>
              </a:effectLst>
              <a:latin typeface="Arial" panose="020B0604020202020204" pitchFamily="34" charset="0"/>
            </a:endParaRPr>
          </a:p>
          <a:p>
            <a:pPr rtl="0" fontAlgn="base">
              <a:spcBef>
                <a:spcPts val="0"/>
              </a:spcBef>
              <a:spcAft>
                <a:spcPts val="600"/>
              </a:spcAft>
              <a:buFont typeface="Arial" panose="020B0604020202020204" pitchFamily="34" charset="0"/>
              <a:buChar char="•"/>
            </a:pPr>
            <a:r>
              <a:rPr lang="en-US" i="0" u="none" strike="noStrike" dirty="0">
                <a:solidFill>
                  <a:srgbClr val="FFFFFF"/>
                </a:solidFill>
                <a:effectLst>
                  <a:outerShdw blurRad="38100" dist="38100" dir="2700000" algn="tl">
                    <a:srgbClr val="000000">
                      <a:alpha val="43137"/>
                    </a:srgbClr>
                  </a:outerShdw>
                </a:effectLst>
                <a:latin typeface="Arial" panose="020B0604020202020204" pitchFamily="34" charset="0"/>
              </a:rPr>
              <a:t>First Responder Organization Representatives</a:t>
            </a:r>
          </a:p>
        </p:txBody>
      </p:sp>
    </p:spTree>
    <p:extLst>
      <p:ext uri="{BB962C8B-B14F-4D97-AF65-F5344CB8AC3E}">
        <p14:creationId xmlns:p14="http://schemas.microsoft.com/office/powerpoint/2010/main" val="1399072116"/>
      </p:ext>
    </p:extLst>
  </p:cSld>
  <p:clrMapOvr>
    <a:overrideClrMapping bg1="dk1" tx1="lt1" bg2="dk2" tx2="lt2" accent1="accent1" accent2="accent2" accent3="accent3" accent4="accent4" accent5="accent5" accent6="accent6" hlink="hlink" folHlink="folHlink"/>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1">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3">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6" name="Table 6">
            <a:extLst>
              <a:ext uri="{FF2B5EF4-FFF2-40B4-BE49-F238E27FC236}">
                <a16:creationId xmlns:a16="http://schemas.microsoft.com/office/drawing/2014/main" id="{3D0D0086-728B-4743-B313-6848E0155D39}"/>
              </a:ext>
            </a:extLst>
          </p:cNvPr>
          <p:cNvGraphicFramePr>
            <a:graphicFrameLocks noGrp="1"/>
          </p:cNvGraphicFramePr>
          <p:nvPr/>
        </p:nvGraphicFramePr>
        <p:xfrm>
          <a:off x="457200" y="782129"/>
          <a:ext cx="11277602" cy="5555350"/>
        </p:xfrm>
        <a:graphic>
          <a:graphicData uri="http://schemas.openxmlformats.org/drawingml/2006/table">
            <a:tbl>
              <a:tblPr firstRow="1" bandRow="1">
                <a:solidFill>
                  <a:schemeClr val="bg1"/>
                </a:solidFill>
                <a:tableStyleId>{5C22544A-7EE6-4342-B048-85BDC9FD1C3A}</a:tableStyleId>
              </a:tblPr>
              <a:tblGrid>
                <a:gridCol w="3641496">
                  <a:extLst>
                    <a:ext uri="{9D8B030D-6E8A-4147-A177-3AD203B41FA5}">
                      <a16:colId xmlns:a16="http://schemas.microsoft.com/office/drawing/2014/main" val="3755236441"/>
                    </a:ext>
                  </a:extLst>
                </a:gridCol>
                <a:gridCol w="1471929">
                  <a:extLst>
                    <a:ext uri="{9D8B030D-6E8A-4147-A177-3AD203B41FA5}">
                      <a16:colId xmlns:a16="http://schemas.microsoft.com/office/drawing/2014/main" val="72351081"/>
                    </a:ext>
                  </a:extLst>
                </a:gridCol>
                <a:gridCol w="2601825">
                  <a:extLst>
                    <a:ext uri="{9D8B030D-6E8A-4147-A177-3AD203B41FA5}">
                      <a16:colId xmlns:a16="http://schemas.microsoft.com/office/drawing/2014/main" val="1714312741"/>
                    </a:ext>
                  </a:extLst>
                </a:gridCol>
                <a:gridCol w="2152650">
                  <a:extLst>
                    <a:ext uri="{9D8B030D-6E8A-4147-A177-3AD203B41FA5}">
                      <a16:colId xmlns:a16="http://schemas.microsoft.com/office/drawing/2014/main" val="485769862"/>
                    </a:ext>
                  </a:extLst>
                </a:gridCol>
                <a:gridCol w="1409702">
                  <a:extLst>
                    <a:ext uri="{9D8B030D-6E8A-4147-A177-3AD203B41FA5}">
                      <a16:colId xmlns:a16="http://schemas.microsoft.com/office/drawing/2014/main" val="2792457219"/>
                    </a:ext>
                  </a:extLst>
                </a:gridCol>
              </a:tblGrid>
              <a:tr h="836270">
                <a:tc>
                  <a:txBody>
                    <a:bodyPr/>
                    <a:lstStyle/>
                    <a:p>
                      <a:pPr algn="ctr" rtl="0" fontAlgn="t">
                        <a:spcBef>
                          <a:spcPts val="0"/>
                        </a:spcBef>
                        <a:spcAft>
                          <a:spcPts val="0"/>
                        </a:spcAft>
                      </a:pPr>
                      <a:r>
                        <a:rPr lang="en-US" sz="1900" b="1" i="0" u="none" strike="noStrike" cap="none" spc="0" dirty="0">
                          <a:solidFill>
                            <a:schemeClr val="bg1"/>
                          </a:solidFill>
                          <a:effectLst/>
                          <a:latin typeface="+mn-lt"/>
                        </a:rPr>
                        <a:t>Proposed Protocol Change</a:t>
                      </a:r>
                      <a:endParaRPr lang="en-US" sz="1900" b="1" cap="none" spc="0" dirty="0">
                        <a:solidFill>
                          <a:schemeClr val="bg1"/>
                        </a:solidFill>
                        <a:effectLst/>
                        <a:latin typeface="+mn-lt"/>
                      </a:endParaRPr>
                    </a:p>
                  </a:txBody>
                  <a:tcPr marL="153842" marR="107567" marT="118340" marB="118340" anchor="ctr">
                    <a:lnL w="19050" cap="flat" cmpd="sng" algn="ctr">
                      <a:solidFill>
                        <a:schemeClr val="tx1"/>
                      </a:solidFill>
                      <a:prstDash val="solid"/>
                    </a:lnL>
                    <a:lnR w="19050" cap="flat" cmpd="sng" algn="ctr">
                      <a:solidFill>
                        <a:schemeClr val="tx1"/>
                      </a:solidFill>
                      <a:prstDash val="solid"/>
                    </a:lnR>
                    <a:lnT w="19050" cap="flat" cmpd="sng" algn="ctr">
                      <a:solidFill>
                        <a:schemeClr val="tx1"/>
                      </a:solidFill>
                      <a:prstDash val="solid"/>
                    </a:lnT>
                    <a:lnB w="19050" cap="flat" cmpd="sng" algn="ctr">
                      <a:solidFill>
                        <a:schemeClr val="tx1"/>
                      </a:solidFill>
                      <a:prstDash val="solid"/>
                    </a:lnB>
                    <a:solidFill>
                      <a:schemeClr val="tx1">
                        <a:lumMod val="75000"/>
                        <a:lumOff val="25000"/>
                      </a:schemeClr>
                    </a:solidFill>
                  </a:tcPr>
                </a:tc>
                <a:tc>
                  <a:txBody>
                    <a:bodyPr/>
                    <a:lstStyle/>
                    <a:p>
                      <a:pPr algn="ctr" rtl="0" fontAlgn="t">
                        <a:spcBef>
                          <a:spcPts val="0"/>
                        </a:spcBef>
                        <a:spcAft>
                          <a:spcPts val="0"/>
                        </a:spcAft>
                      </a:pPr>
                      <a:r>
                        <a:rPr lang="en-US" sz="1900" b="1" i="0" u="none" strike="noStrike" cap="none" spc="0" dirty="0">
                          <a:solidFill>
                            <a:schemeClr val="bg1"/>
                          </a:solidFill>
                          <a:effectLst/>
                          <a:latin typeface="+mn-lt"/>
                        </a:rPr>
                        <a:t>EBM </a:t>
                      </a:r>
                    </a:p>
                    <a:p>
                      <a:pPr algn="ctr" rtl="0" fontAlgn="t">
                        <a:spcBef>
                          <a:spcPts val="0"/>
                        </a:spcBef>
                        <a:spcAft>
                          <a:spcPts val="0"/>
                        </a:spcAft>
                      </a:pPr>
                      <a:r>
                        <a:rPr lang="en-US" sz="1900" b="1" i="0" u="none" strike="noStrike" cap="none" spc="0" dirty="0">
                          <a:solidFill>
                            <a:schemeClr val="bg1"/>
                          </a:solidFill>
                          <a:effectLst/>
                          <a:latin typeface="+mn-lt"/>
                        </a:rPr>
                        <a:t>Supported</a:t>
                      </a:r>
                      <a:endParaRPr lang="en-US" sz="1900" b="1" cap="none" spc="0" dirty="0">
                        <a:solidFill>
                          <a:schemeClr val="bg1"/>
                        </a:solidFill>
                        <a:effectLst/>
                        <a:latin typeface="+mn-lt"/>
                      </a:endParaRPr>
                    </a:p>
                  </a:txBody>
                  <a:tcPr marL="153842" marR="107567" marT="118340" marB="118340" anchor="ctr">
                    <a:lnL w="19050" cap="flat" cmpd="sng" algn="ctr">
                      <a:solidFill>
                        <a:schemeClr val="tx1"/>
                      </a:solidFill>
                      <a:prstDash val="solid"/>
                    </a:lnL>
                    <a:lnR w="19050" cap="flat" cmpd="sng" algn="ctr">
                      <a:solidFill>
                        <a:schemeClr val="tx1"/>
                      </a:solidFill>
                      <a:prstDash val="solid"/>
                    </a:lnR>
                    <a:lnT w="19050" cap="flat" cmpd="sng" algn="ctr">
                      <a:solidFill>
                        <a:schemeClr val="tx1"/>
                      </a:solidFill>
                      <a:prstDash val="solid"/>
                    </a:lnT>
                    <a:lnB w="19050" cap="flat" cmpd="sng" algn="ctr">
                      <a:solidFill>
                        <a:schemeClr val="tx1"/>
                      </a:solidFill>
                      <a:prstDash val="solid"/>
                    </a:lnB>
                    <a:solidFill>
                      <a:schemeClr val="tx1">
                        <a:lumMod val="75000"/>
                        <a:lumOff val="25000"/>
                      </a:schemeClr>
                    </a:solidFill>
                  </a:tcPr>
                </a:tc>
                <a:tc>
                  <a:txBody>
                    <a:bodyPr/>
                    <a:lstStyle/>
                    <a:p>
                      <a:pPr algn="ctr" rtl="0" fontAlgn="t">
                        <a:spcBef>
                          <a:spcPts val="0"/>
                        </a:spcBef>
                        <a:spcAft>
                          <a:spcPts val="0"/>
                        </a:spcAft>
                      </a:pPr>
                      <a:r>
                        <a:rPr lang="en-US" sz="1900" b="1" i="0" u="none" strike="noStrike" cap="none" spc="0" dirty="0">
                          <a:solidFill>
                            <a:schemeClr val="bg1"/>
                          </a:solidFill>
                          <a:effectLst/>
                          <a:latin typeface="+mn-lt"/>
                        </a:rPr>
                        <a:t>Operationally feasible</a:t>
                      </a:r>
                      <a:endParaRPr lang="en-US" sz="1900" b="1" cap="none" spc="0" dirty="0">
                        <a:solidFill>
                          <a:schemeClr val="bg1"/>
                        </a:solidFill>
                        <a:effectLst/>
                        <a:latin typeface="+mn-lt"/>
                      </a:endParaRPr>
                    </a:p>
                  </a:txBody>
                  <a:tcPr marL="153842" marR="107567" marT="118340" marB="118340" anchor="ctr">
                    <a:lnL w="19050" cap="flat" cmpd="sng" algn="ctr">
                      <a:solidFill>
                        <a:schemeClr val="tx1"/>
                      </a:solidFill>
                      <a:prstDash val="solid"/>
                    </a:lnL>
                    <a:lnR w="19050" cap="flat" cmpd="sng" algn="ctr">
                      <a:solidFill>
                        <a:schemeClr val="tx1"/>
                      </a:solidFill>
                      <a:prstDash val="solid"/>
                    </a:lnR>
                    <a:lnT w="19050" cap="flat" cmpd="sng" algn="ctr">
                      <a:solidFill>
                        <a:schemeClr val="tx1"/>
                      </a:solidFill>
                      <a:prstDash val="solid"/>
                    </a:lnT>
                    <a:lnB w="19050" cap="flat" cmpd="sng" algn="ctr">
                      <a:solidFill>
                        <a:schemeClr val="tx1"/>
                      </a:solidFill>
                      <a:prstDash val="solid"/>
                    </a:lnB>
                    <a:solidFill>
                      <a:schemeClr val="tx1">
                        <a:lumMod val="75000"/>
                        <a:lumOff val="25000"/>
                      </a:schemeClr>
                    </a:solidFill>
                  </a:tcPr>
                </a:tc>
                <a:tc>
                  <a:txBody>
                    <a:bodyPr/>
                    <a:lstStyle/>
                    <a:p>
                      <a:pPr algn="ctr" rtl="0" fontAlgn="t">
                        <a:spcBef>
                          <a:spcPts val="0"/>
                        </a:spcBef>
                        <a:spcAft>
                          <a:spcPts val="0"/>
                        </a:spcAft>
                      </a:pPr>
                      <a:r>
                        <a:rPr lang="en-US" sz="1900" b="1" i="0" u="none" strike="noStrike" cap="none" spc="0" dirty="0">
                          <a:solidFill>
                            <a:schemeClr val="bg1"/>
                          </a:solidFill>
                          <a:effectLst/>
                          <a:latin typeface="+mn-lt"/>
                        </a:rPr>
                        <a:t>Medical Oversight Appropriate</a:t>
                      </a:r>
                      <a:endParaRPr lang="en-US" sz="1900" b="1" cap="none" spc="0" dirty="0">
                        <a:solidFill>
                          <a:schemeClr val="bg1"/>
                        </a:solidFill>
                        <a:effectLst/>
                        <a:latin typeface="+mn-lt"/>
                      </a:endParaRPr>
                    </a:p>
                  </a:txBody>
                  <a:tcPr marL="153842" marR="107567" marT="118340" marB="118340" anchor="ctr">
                    <a:lnL w="19050" cap="flat" cmpd="sng" algn="ctr">
                      <a:solidFill>
                        <a:schemeClr val="tx1"/>
                      </a:solidFill>
                      <a:prstDash val="solid"/>
                    </a:lnL>
                    <a:lnR w="19050" cap="flat" cmpd="sng" algn="ctr">
                      <a:solidFill>
                        <a:schemeClr val="tx1"/>
                      </a:solidFill>
                      <a:prstDash val="solid"/>
                    </a:lnR>
                    <a:lnT w="19050" cap="flat" cmpd="sng" algn="ctr">
                      <a:solidFill>
                        <a:schemeClr val="tx1"/>
                      </a:solidFill>
                      <a:prstDash val="solid"/>
                    </a:lnT>
                    <a:lnB w="19050" cap="flat" cmpd="sng" algn="ctr">
                      <a:solidFill>
                        <a:schemeClr val="tx1"/>
                      </a:solidFill>
                      <a:prstDash val="solid"/>
                    </a:lnB>
                    <a:solidFill>
                      <a:schemeClr val="tx1">
                        <a:lumMod val="75000"/>
                        <a:lumOff val="25000"/>
                      </a:schemeClr>
                    </a:solidFill>
                  </a:tcPr>
                </a:tc>
                <a:tc>
                  <a:txBody>
                    <a:bodyPr/>
                    <a:lstStyle/>
                    <a:p>
                      <a:pPr algn="ctr" rtl="0" fontAlgn="t">
                        <a:spcBef>
                          <a:spcPts val="0"/>
                        </a:spcBef>
                        <a:spcAft>
                          <a:spcPts val="0"/>
                        </a:spcAft>
                      </a:pPr>
                      <a:r>
                        <a:rPr lang="en-US" sz="1900" b="1" cap="none" spc="0" dirty="0">
                          <a:solidFill>
                            <a:schemeClr val="bg1"/>
                          </a:solidFill>
                          <a:effectLst/>
                          <a:latin typeface="+mn-lt"/>
                        </a:rPr>
                        <a:t>Final Verdict</a:t>
                      </a:r>
                    </a:p>
                  </a:txBody>
                  <a:tcPr marL="153842" marR="107567" marT="118340" marB="118340" anchor="ctr">
                    <a:lnL w="19050" cap="flat" cmpd="sng" algn="ctr">
                      <a:solidFill>
                        <a:schemeClr val="tx1"/>
                      </a:solidFill>
                      <a:prstDash val="solid"/>
                    </a:lnL>
                    <a:lnR w="19050" cap="flat" cmpd="sng" algn="ctr">
                      <a:solidFill>
                        <a:schemeClr val="tx1"/>
                      </a:solidFill>
                      <a:prstDash val="solid"/>
                    </a:lnR>
                    <a:lnT w="19050" cap="flat" cmpd="sng" algn="ctr">
                      <a:solidFill>
                        <a:schemeClr val="tx1"/>
                      </a:solidFill>
                      <a:prstDash val="solid"/>
                    </a:lnT>
                    <a:lnB w="19050" cap="flat" cmpd="sng" algn="ctr">
                      <a:solidFill>
                        <a:schemeClr val="tx1"/>
                      </a:solidFill>
                      <a:prstDash val="solid"/>
                    </a:lnB>
                    <a:solidFill>
                      <a:schemeClr val="tx1">
                        <a:lumMod val="75000"/>
                        <a:lumOff val="25000"/>
                      </a:schemeClr>
                    </a:solidFill>
                  </a:tcPr>
                </a:tc>
                <a:extLst>
                  <a:ext uri="{0D108BD9-81ED-4DB2-BD59-A6C34878D82A}">
                    <a16:rowId xmlns:a16="http://schemas.microsoft.com/office/drawing/2014/main" val="2007790184"/>
                  </a:ext>
                </a:extLst>
              </a:tr>
              <a:tr h="937720">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lang="en-US" sz="1800" b="0" i="0" u="none" strike="noStrike" cap="none" spc="0" dirty="0">
                          <a:solidFill>
                            <a:schemeClr val="tx1"/>
                          </a:solidFill>
                          <a:effectLst/>
                          <a:latin typeface="+mn-lt"/>
                        </a:rPr>
                        <a:t>Ketorolac for pain management</a:t>
                      </a:r>
                      <a:endParaRPr lang="en-US" sz="1800" b="0" cap="none" spc="0" dirty="0">
                        <a:solidFill>
                          <a:schemeClr val="tx1"/>
                        </a:solidFill>
                        <a:effectLst/>
                        <a:latin typeface="+mn-lt"/>
                      </a:endParaRPr>
                    </a:p>
                  </a:txBody>
                  <a:tcPr marL="153842" marR="107567" marT="118340" marB="118340" anchor="ctr">
                    <a:lnL w="19050" cap="flat" cmpd="sng" algn="ctr">
                      <a:solidFill>
                        <a:schemeClr val="tx1"/>
                      </a:solidFill>
                      <a:prstDash val="solid"/>
                    </a:lnL>
                    <a:lnR w="6350" cap="flat" cmpd="sng" algn="ctr">
                      <a:solidFill>
                        <a:schemeClr val="tx1">
                          <a:lumMod val="50000"/>
                          <a:lumOff val="50000"/>
                        </a:schemeClr>
                      </a:solidFill>
                      <a:prstDash val="solid"/>
                    </a:lnR>
                    <a:lnT w="19050" cap="flat" cmpd="sng" algn="ctr">
                      <a:solidFill>
                        <a:schemeClr val="tx1"/>
                      </a:solidFill>
                      <a:prstDash val="solid"/>
                    </a:lnT>
                    <a:lnB w="19050" cap="flat" cmpd="sng" algn="ctr">
                      <a:solidFill>
                        <a:schemeClr val="tx1"/>
                      </a:solidFill>
                      <a:prstDash val="solid"/>
                    </a:lnB>
                    <a:noFill/>
                  </a:tcPr>
                </a:tc>
                <a:tc>
                  <a:txBody>
                    <a:bodyPr/>
                    <a:lstStyle/>
                    <a:p>
                      <a:pPr algn="ctr" fontAlgn="t"/>
                      <a:endParaRPr lang="en-US" sz="1800" cap="none" spc="0" dirty="0">
                        <a:solidFill>
                          <a:schemeClr val="tx1"/>
                        </a:solidFill>
                        <a:effectLst/>
                        <a:latin typeface="+mn-lt"/>
                      </a:endParaRPr>
                    </a:p>
                  </a:txBody>
                  <a:tcPr marL="153842" marR="107567" marT="118340" marB="118340" anchor="ctr">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19050" cap="flat" cmpd="sng" algn="ctr">
                      <a:solidFill>
                        <a:schemeClr val="tx1"/>
                      </a:solidFill>
                      <a:prstDash val="solid"/>
                    </a:lnT>
                    <a:lnB w="19050" cap="flat" cmpd="sng" algn="ctr">
                      <a:solidFill>
                        <a:schemeClr val="tx1"/>
                      </a:solidFill>
                      <a:prstDash val="solid"/>
                    </a:lnB>
                    <a:noFill/>
                  </a:tcPr>
                </a:tc>
                <a:tc>
                  <a:txBody>
                    <a:bodyPr/>
                    <a:lstStyle/>
                    <a:p>
                      <a:pPr algn="ctr" fontAlgn="t"/>
                      <a:endParaRPr lang="en-US" sz="1800" cap="none" spc="0" dirty="0">
                        <a:solidFill>
                          <a:schemeClr val="tx1"/>
                        </a:solidFill>
                        <a:effectLst/>
                        <a:latin typeface="+mn-lt"/>
                      </a:endParaRPr>
                    </a:p>
                  </a:txBody>
                  <a:tcPr marL="153842" marR="107567" marT="118340" marB="118340" anchor="ctr">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19050" cap="flat" cmpd="sng" algn="ctr">
                      <a:solidFill>
                        <a:schemeClr val="tx1"/>
                      </a:solidFill>
                      <a:prstDash val="solid"/>
                    </a:lnT>
                    <a:lnB w="19050" cap="flat" cmpd="sng" algn="ctr">
                      <a:solidFill>
                        <a:schemeClr val="tx1"/>
                      </a:solidFill>
                      <a:prstDash val="solid"/>
                    </a:lnB>
                    <a:noFill/>
                  </a:tcPr>
                </a:tc>
                <a:tc>
                  <a:txBody>
                    <a:bodyPr/>
                    <a:lstStyle/>
                    <a:p>
                      <a:pPr algn="ctr" rtl="0" fontAlgn="t">
                        <a:spcBef>
                          <a:spcPts val="0"/>
                        </a:spcBef>
                        <a:spcAft>
                          <a:spcPts val="0"/>
                        </a:spcAft>
                      </a:pPr>
                      <a:endParaRPr lang="en-US" sz="1800" cap="none" spc="0" dirty="0">
                        <a:solidFill>
                          <a:schemeClr val="tx1"/>
                        </a:solidFill>
                        <a:effectLst/>
                        <a:latin typeface="+mn-lt"/>
                      </a:endParaRPr>
                    </a:p>
                  </a:txBody>
                  <a:tcPr marL="153842" marR="107567" marT="118340" marB="118340" anchor="ctr">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19050" cap="flat" cmpd="sng" algn="ctr">
                      <a:solidFill>
                        <a:schemeClr val="tx1"/>
                      </a:solidFill>
                      <a:prstDash val="solid"/>
                    </a:lnT>
                    <a:lnB w="19050" cap="flat" cmpd="sng" algn="ctr">
                      <a:solidFill>
                        <a:schemeClr val="tx1"/>
                      </a:solidFill>
                      <a:prstDash val="solid"/>
                    </a:lnB>
                    <a:noFill/>
                  </a:tcPr>
                </a:tc>
                <a:tc>
                  <a:txBody>
                    <a:bodyPr/>
                    <a:lstStyle/>
                    <a:p>
                      <a:pPr algn="ctr" rtl="0" fontAlgn="t">
                        <a:spcBef>
                          <a:spcPts val="0"/>
                        </a:spcBef>
                        <a:spcAft>
                          <a:spcPts val="0"/>
                        </a:spcAft>
                      </a:pPr>
                      <a:endParaRPr lang="en-US" sz="1800" cap="none" spc="0" dirty="0">
                        <a:solidFill>
                          <a:schemeClr val="tx1"/>
                        </a:solidFill>
                        <a:effectLst/>
                        <a:latin typeface="+mn-lt"/>
                      </a:endParaRPr>
                    </a:p>
                  </a:txBody>
                  <a:tcPr marL="153842" marR="107567" marT="118340" marB="118340" anchor="ctr">
                    <a:lnL w="6350" cap="flat" cmpd="sng" algn="ctr">
                      <a:solidFill>
                        <a:schemeClr val="tx1">
                          <a:lumMod val="50000"/>
                          <a:lumOff val="50000"/>
                        </a:schemeClr>
                      </a:solidFill>
                      <a:prstDash val="solid"/>
                    </a:lnL>
                    <a:lnR w="19050" cap="flat" cmpd="sng" algn="ctr">
                      <a:solidFill>
                        <a:schemeClr val="tx1"/>
                      </a:solidFill>
                      <a:prstDash val="solid"/>
                    </a:lnR>
                    <a:lnT w="19050" cap="flat" cmpd="sng" algn="ctr">
                      <a:solidFill>
                        <a:schemeClr val="tx1"/>
                      </a:solidFill>
                      <a:prstDash val="solid"/>
                    </a:lnT>
                    <a:lnB w="19050" cap="flat" cmpd="sng" algn="ctr">
                      <a:solidFill>
                        <a:schemeClr val="tx1"/>
                      </a:solidFill>
                      <a:prstDash val="solid"/>
                    </a:lnB>
                    <a:noFill/>
                  </a:tcPr>
                </a:tc>
                <a:extLst>
                  <a:ext uri="{0D108BD9-81ED-4DB2-BD59-A6C34878D82A}">
                    <a16:rowId xmlns:a16="http://schemas.microsoft.com/office/drawing/2014/main" val="3064810776"/>
                  </a:ext>
                </a:extLst>
              </a:tr>
              <a:tr h="937720">
                <a:tc>
                  <a:txBody>
                    <a:bodyPr/>
                    <a:lstStyle/>
                    <a:p>
                      <a:pPr algn="ctr" rtl="0" fontAlgn="t">
                        <a:spcBef>
                          <a:spcPts val="0"/>
                        </a:spcBef>
                        <a:spcAft>
                          <a:spcPts val="0"/>
                        </a:spcAft>
                      </a:pPr>
                      <a:r>
                        <a:rPr lang="en-US" sz="1800" cap="none" spc="0" dirty="0">
                          <a:solidFill>
                            <a:schemeClr val="tx1"/>
                          </a:solidFill>
                          <a:effectLst/>
                          <a:latin typeface="+mn-lt"/>
                        </a:rPr>
                        <a:t>TXA for GI Bleed related hemorrhagic shock</a:t>
                      </a:r>
                    </a:p>
                  </a:txBody>
                  <a:tcPr marL="153842" marR="107567" marT="118340" marB="118340" anchor="ctr">
                    <a:lnL w="19050" cap="flat" cmpd="sng" algn="ctr">
                      <a:solidFill>
                        <a:schemeClr val="tx1"/>
                      </a:solidFill>
                      <a:prstDash val="solid"/>
                    </a:lnL>
                    <a:lnR w="6350" cap="flat" cmpd="sng" algn="ctr">
                      <a:solidFill>
                        <a:schemeClr val="tx1">
                          <a:lumMod val="50000"/>
                          <a:lumOff val="50000"/>
                        </a:schemeClr>
                      </a:solidFill>
                      <a:prstDash val="solid"/>
                    </a:lnR>
                    <a:lnT w="19050" cap="flat" cmpd="sng" algn="ctr">
                      <a:solidFill>
                        <a:schemeClr val="tx1"/>
                      </a:solidFill>
                      <a:prstDash val="solid"/>
                    </a:lnT>
                    <a:lnB w="19050" cap="flat" cmpd="sng" algn="ctr">
                      <a:solidFill>
                        <a:schemeClr val="tx1"/>
                      </a:solidFill>
                      <a:prstDash val="solid"/>
                    </a:lnB>
                    <a:solidFill>
                      <a:schemeClr val="bg1">
                        <a:lumMod val="85000"/>
                      </a:schemeClr>
                    </a:solidFill>
                  </a:tcPr>
                </a:tc>
                <a:tc>
                  <a:txBody>
                    <a:bodyPr/>
                    <a:lstStyle/>
                    <a:p>
                      <a:pPr algn="ctr" rtl="0" fontAlgn="t">
                        <a:spcBef>
                          <a:spcPts val="0"/>
                        </a:spcBef>
                        <a:spcAft>
                          <a:spcPts val="0"/>
                        </a:spcAft>
                      </a:pPr>
                      <a:endParaRPr lang="en-US" sz="1800" cap="none" spc="0" dirty="0">
                        <a:solidFill>
                          <a:schemeClr val="tx1"/>
                        </a:solidFill>
                        <a:effectLst/>
                        <a:latin typeface="+mn-lt"/>
                      </a:endParaRPr>
                    </a:p>
                  </a:txBody>
                  <a:tcPr marL="153842" marR="107567" marT="118340" marB="118340" anchor="ctr">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19050" cap="flat" cmpd="sng" algn="ctr">
                      <a:solidFill>
                        <a:schemeClr val="tx1"/>
                      </a:solidFill>
                      <a:prstDash val="solid"/>
                    </a:lnT>
                    <a:lnB w="19050" cap="flat" cmpd="sng" algn="ctr">
                      <a:solidFill>
                        <a:schemeClr val="tx1"/>
                      </a:solidFill>
                      <a:prstDash val="solid"/>
                    </a:lnB>
                    <a:solidFill>
                      <a:schemeClr val="bg1">
                        <a:lumMod val="85000"/>
                      </a:schemeClr>
                    </a:solidFill>
                  </a:tcPr>
                </a:tc>
                <a:tc>
                  <a:txBody>
                    <a:bodyPr/>
                    <a:lstStyle/>
                    <a:p>
                      <a:pPr algn="ctr" rtl="0" fontAlgn="t">
                        <a:spcBef>
                          <a:spcPts val="0"/>
                        </a:spcBef>
                        <a:spcAft>
                          <a:spcPts val="0"/>
                        </a:spcAft>
                      </a:pPr>
                      <a:endParaRPr lang="en-US" sz="1800" cap="none" spc="0" dirty="0">
                        <a:solidFill>
                          <a:schemeClr val="tx1"/>
                        </a:solidFill>
                        <a:effectLst/>
                        <a:latin typeface="+mn-lt"/>
                      </a:endParaRPr>
                    </a:p>
                  </a:txBody>
                  <a:tcPr marL="153842" marR="107567" marT="118340" marB="118340" anchor="ctr">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19050" cap="flat" cmpd="sng" algn="ctr">
                      <a:solidFill>
                        <a:schemeClr val="tx1"/>
                      </a:solidFill>
                      <a:prstDash val="solid"/>
                    </a:lnT>
                    <a:lnB w="19050" cap="flat" cmpd="sng" algn="ctr">
                      <a:solidFill>
                        <a:schemeClr val="tx1"/>
                      </a:solidFill>
                      <a:prstDash val="solid"/>
                    </a:lnB>
                    <a:solidFill>
                      <a:schemeClr val="bg1">
                        <a:lumMod val="85000"/>
                      </a:schemeClr>
                    </a:solidFill>
                  </a:tcPr>
                </a:tc>
                <a:tc>
                  <a:txBody>
                    <a:bodyPr/>
                    <a:lstStyle/>
                    <a:p>
                      <a:pPr algn="ctr" rtl="0" fontAlgn="t">
                        <a:spcBef>
                          <a:spcPts val="0"/>
                        </a:spcBef>
                        <a:spcAft>
                          <a:spcPts val="0"/>
                        </a:spcAft>
                      </a:pPr>
                      <a:endParaRPr lang="en-US" sz="1800" cap="none" spc="0" dirty="0">
                        <a:solidFill>
                          <a:schemeClr val="tx1"/>
                        </a:solidFill>
                        <a:effectLst/>
                        <a:latin typeface="+mn-lt"/>
                      </a:endParaRPr>
                    </a:p>
                  </a:txBody>
                  <a:tcPr marL="153842" marR="107567" marT="118340" marB="118340" anchor="ctr">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19050" cap="flat" cmpd="sng" algn="ctr">
                      <a:solidFill>
                        <a:schemeClr val="tx1"/>
                      </a:solidFill>
                      <a:prstDash val="solid"/>
                    </a:lnT>
                    <a:lnB w="19050" cap="flat" cmpd="sng" algn="ctr">
                      <a:solidFill>
                        <a:schemeClr val="tx1"/>
                      </a:solidFill>
                      <a:prstDash val="solid"/>
                    </a:lnB>
                    <a:solidFill>
                      <a:schemeClr val="bg1">
                        <a:lumMod val="85000"/>
                      </a:schemeClr>
                    </a:solidFill>
                  </a:tcPr>
                </a:tc>
                <a:tc>
                  <a:txBody>
                    <a:bodyPr/>
                    <a:lstStyle/>
                    <a:p>
                      <a:pPr algn="ctr" rtl="0" fontAlgn="t">
                        <a:spcBef>
                          <a:spcPts val="0"/>
                        </a:spcBef>
                        <a:spcAft>
                          <a:spcPts val="0"/>
                        </a:spcAft>
                      </a:pPr>
                      <a:endParaRPr lang="en-US" sz="1400" cap="none" spc="0" dirty="0">
                        <a:solidFill>
                          <a:schemeClr val="tx1"/>
                        </a:solidFill>
                        <a:effectLst/>
                        <a:latin typeface="+mn-lt"/>
                      </a:endParaRPr>
                    </a:p>
                  </a:txBody>
                  <a:tcPr marL="153842" marR="107567" marT="118340" marB="118340" anchor="ctr">
                    <a:lnL w="6350" cap="flat" cmpd="sng" algn="ctr">
                      <a:solidFill>
                        <a:schemeClr val="tx1">
                          <a:lumMod val="50000"/>
                          <a:lumOff val="50000"/>
                        </a:schemeClr>
                      </a:solidFill>
                      <a:prstDash val="solid"/>
                    </a:lnL>
                    <a:lnR w="19050" cap="flat" cmpd="sng" algn="ctr">
                      <a:solidFill>
                        <a:schemeClr val="tx1"/>
                      </a:solidFill>
                      <a:prstDash val="solid"/>
                    </a:lnR>
                    <a:lnT w="19050" cap="flat" cmpd="sng" algn="ctr">
                      <a:solidFill>
                        <a:schemeClr val="tx1"/>
                      </a:solidFill>
                      <a:prstDash val="solid"/>
                    </a:lnT>
                    <a:lnB w="19050" cap="flat" cmpd="sng" algn="ctr">
                      <a:solidFill>
                        <a:schemeClr val="tx1"/>
                      </a:solidFill>
                      <a:prstDash val="solid"/>
                    </a:lnB>
                    <a:solidFill>
                      <a:schemeClr val="bg1">
                        <a:lumMod val="85000"/>
                      </a:schemeClr>
                    </a:solidFill>
                  </a:tcPr>
                </a:tc>
                <a:extLst>
                  <a:ext uri="{0D108BD9-81ED-4DB2-BD59-A6C34878D82A}">
                    <a16:rowId xmlns:a16="http://schemas.microsoft.com/office/drawing/2014/main" val="3956149754"/>
                  </a:ext>
                </a:extLst>
              </a:tr>
              <a:tr h="937720">
                <a:tc>
                  <a:txBody>
                    <a:bodyPr/>
                    <a:lstStyle/>
                    <a:p>
                      <a:pPr algn="ctr" rtl="0" fontAlgn="t">
                        <a:spcBef>
                          <a:spcPts val="0"/>
                        </a:spcBef>
                        <a:spcAft>
                          <a:spcPts val="0"/>
                        </a:spcAft>
                      </a:pPr>
                      <a:r>
                        <a:rPr lang="en-US" sz="1800" b="0" i="0" u="none" strike="noStrike" cap="none" spc="0" dirty="0">
                          <a:solidFill>
                            <a:schemeClr val="tx1"/>
                          </a:solidFill>
                          <a:effectLst/>
                          <a:latin typeface="+mn-lt"/>
                        </a:rPr>
                        <a:t>Withholding of Resuscitation for </a:t>
                      </a:r>
                    </a:p>
                    <a:p>
                      <a:pPr algn="ctr" rtl="0" fontAlgn="t">
                        <a:spcBef>
                          <a:spcPts val="0"/>
                        </a:spcBef>
                        <a:spcAft>
                          <a:spcPts val="0"/>
                        </a:spcAft>
                      </a:pPr>
                      <a:r>
                        <a:rPr lang="en-US" sz="1800" b="0" i="0" u="none" strike="noStrike" cap="none" spc="0" dirty="0">
                          <a:solidFill>
                            <a:schemeClr val="tx1"/>
                          </a:solidFill>
                          <a:effectLst/>
                          <a:latin typeface="+mn-lt"/>
                        </a:rPr>
                        <a:t>&gt;73 </a:t>
                      </a:r>
                      <a:r>
                        <a:rPr lang="en-US" sz="1800" b="0" i="0" u="none" strike="noStrike" cap="none" spc="0" dirty="0" err="1">
                          <a:solidFill>
                            <a:schemeClr val="tx1"/>
                          </a:solidFill>
                          <a:effectLst/>
                          <a:latin typeface="+mn-lt"/>
                        </a:rPr>
                        <a:t>yo</a:t>
                      </a:r>
                      <a:r>
                        <a:rPr lang="en-US" sz="1800" b="0" i="0" u="none" strike="noStrike" cap="none" spc="0" dirty="0">
                          <a:solidFill>
                            <a:schemeClr val="tx1"/>
                          </a:solidFill>
                          <a:effectLst/>
                          <a:latin typeface="+mn-lt"/>
                        </a:rPr>
                        <a:t>, unwitnessed, non-shockable</a:t>
                      </a:r>
                    </a:p>
                  </a:txBody>
                  <a:tcPr marL="153842" marR="107567" marT="118340" marB="118340" anchor="ctr">
                    <a:lnL w="19050" cap="flat" cmpd="sng" algn="ctr">
                      <a:solidFill>
                        <a:schemeClr val="tx1"/>
                      </a:solidFill>
                      <a:prstDash val="solid"/>
                    </a:lnL>
                    <a:lnR w="6350" cap="flat" cmpd="sng" algn="ctr">
                      <a:solidFill>
                        <a:schemeClr val="tx1">
                          <a:lumMod val="50000"/>
                          <a:lumOff val="50000"/>
                        </a:schemeClr>
                      </a:solidFill>
                      <a:prstDash val="solid"/>
                    </a:lnR>
                    <a:lnT w="19050" cap="flat" cmpd="sng" algn="ctr">
                      <a:solidFill>
                        <a:schemeClr val="tx1"/>
                      </a:solidFill>
                      <a:prstDash val="solid"/>
                    </a:lnT>
                    <a:lnB w="19050" cap="flat" cmpd="sng" algn="ctr">
                      <a:solidFill>
                        <a:schemeClr val="tx1"/>
                      </a:solidFill>
                      <a:prstDash val="solid"/>
                    </a:lnB>
                    <a:noFill/>
                  </a:tcPr>
                </a:tc>
                <a:tc>
                  <a:txBody>
                    <a:bodyPr/>
                    <a:lstStyle/>
                    <a:p>
                      <a:pPr algn="ctr" rtl="0" fontAlgn="t">
                        <a:spcBef>
                          <a:spcPts val="0"/>
                        </a:spcBef>
                        <a:spcAft>
                          <a:spcPts val="0"/>
                        </a:spcAft>
                      </a:pPr>
                      <a:endParaRPr lang="en-US" sz="1800" cap="none" spc="0" dirty="0">
                        <a:solidFill>
                          <a:schemeClr val="tx1"/>
                        </a:solidFill>
                        <a:effectLst/>
                        <a:latin typeface="+mn-lt"/>
                      </a:endParaRPr>
                    </a:p>
                  </a:txBody>
                  <a:tcPr marL="153842" marR="107567" marT="118340" marB="118340" anchor="ctr">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19050" cap="flat" cmpd="sng" algn="ctr">
                      <a:solidFill>
                        <a:schemeClr val="tx1"/>
                      </a:solidFill>
                      <a:prstDash val="solid"/>
                    </a:lnT>
                    <a:lnB w="19050" cap="flat" cmpd="sng" algn="ctr">
                      <a:solidFill>
                        <a:schemeClr val="tx1"/>
                      </a:solidFill>
                      <a:prstDash val="solid"/>
                    </a:lnB>
                    <a:noFill/>
                  </a:tcPr>
                </a:tc>
                <a:tc>
                  <a:txBody>
                    <a:bodyPr/>
                    <a:lstStyle/>
                    <a:p>
                      <a:pPr algn="ctr" rtl="0" fontAlgn="t">
                        <a:spcBef>
                          <a:spcPts val="0"/>
                        </a:spcBef>
                        <a:spcAft>
                          <a:spcPts val="0"/>
                        </a:spcAft>
                      </a:pPr>
                      <a:endParaRPr lang="en-US" sz="1800" cap="none" spc="0" dirty="0">
                        <a:solidFill>
                          <a:schemeClr val="tx1"/>
                        </a:solidFill>
                        <a:effectLst/>
                        <a:latin typeface="+mn-lt"/>
                      </a:endParaRPr>
                    </a:p>
                  </a:txBody>
                  <a:tcPr marL="153842" marR="107567" marT="118340" marB="118340" anchor="ctr">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19050" cap="flat" cmpd="sng" algn="ctr">
                      <a:solidFill>
                        <a:schemeClr val="tx1"/>
                      </a:solidFill>
                      <a:prstDash val="solid"/>
                    </a:lnT>
                    <a:lnB w="19050" cap="flat" cmpd="sng" algn="ctr">
                      <a:solidFill>
                        <a:schemeClr val="tx1"/>
                      </a:solidFill>
                      <a:prstDash val="solid"/>
                    </a:lnB>
                    <a:noFill/>
                  </a:tcPr>
                </a:tc>
                <a:tc>
                  <a:txBody>
                    <a:bodyPr/>
                    <a:lstStyle/>
                    <a:p>
                      <a:pPr algn="ctr" rtl="0" fontAlgn="t">
                        <a:spcBef>
                          <a:spcPts val="0"/>
                        </a:spcBef>
                        <a:spcAft>
                          <a:spcPts val="0"/>
                        </a:spcAft>
                      </a:pPr>
                      <a:endParaRPr lang="en-US" sz="1800" cap="none" spc="0" dirty="0">
                        <a:solidFill>
                          <a:schemeClr val="tx1"/>
                        </a:solidFill>
                        <a:effectLst/>
                        <a:latin typeface="+mn-lt"/>
                      </a:endParaRPr>
                    </a:p>
                  </a:txBody>
                  <a:tcPr marL="153842" marR="107567" marT="118340" marB="118340" anchor="ctr">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19050" cap="flat" cmpd="sng" algn="ctr">
                      <a:solidFill>
                        <a:schemeClr val="tx1"/>
                      </a:solidFill>
                      <a:prstDash val="solid"/>
                    </a:lnT>
                    <a:lnB w="19050" cap="flat" cmpd="sng" algn="ctr">
                      <a:solidFill>
                        <a:schemeClr val="tx1"/>
                      </a:solidFill>
                      <a:prstDash val="solid"/>
                    </a:lnB>
                    <a:noFill/>
                  </a:tcPr>
                </a:tc>
                <a:tc>
                  <a:txBody>
                    <a:bodyPr/>
                    <a:lstStyle/>
                    <a:p>
                      <a:pPr algn="ctr" rtl="0" fontAlgn="t">
                        <a:spcBef>
                          <a:spcPts val="0"/>
                        </a:spcBef>
                        <a:spcAft>
                          <a:spcPts val="0"/>
                        </a:spcAft>
                      </a:pPr>
                      <a:endParaRPr lang="en-US" sz="1800" cap="none" spc="0" dirty="0">
                        <a:solidFill>
                          <a:schemeClr val="tx1"/>
                        </a:solidFill>
                        <a:effectLst/>
                        <a:latin typeface="+mn-lt"/>
                      </a:endParaRPr>
                    </a:p>
                  </a:txBody>
                  <a:tcPr marL="153842" marR="107567" marT="118340" marB="118340" anchor="ctr">
                    <a:lnL w="6350" cap="flat" cmpd="sng" algn="ctr">
                      <a:solidFill>
                        <a:schemeClr val="tx1">
                          <a:lumMod val="50000"/>
                          <a:lumOff val="50000"/>
                        </a:schemeClr>
                      </a:solidFill>
                      <a:prstDash val="solid"/>
                    </a:lnL>
                    <a:lnR w="19050" cap="flat" cmpd="sng" algn="ctr">
                      <a:solidFill>
                        <a:schemeClr val="tx1"/>
                      </a:solidFill>
                      <a:prstDash val="solid"/>
                    </a:lnR>
                    <a:lnT w="19050" cap="flat" cmpd="sng" algn="ctr">
                      <a:solidFill>
                        <a:schemeClr val="tx1"/>
                      </a:solidFill>
                      <a:prstDash val="solid"/>
                    </a:lnT>
                    <a:lnB w="19050" cap="flat" cmpd="sng" algn="ctr">
                      <a:solidFill>
                        <a:schemeClr val="tx1"/>
                      </a:solidFill>
                      <a:prstDash val="solid"/>
                    </a:lnB>
                    <a:noFill/>
                  </a:tcPr>
                </a:tc>
                <a:extLst>
                  <a:ext uri="{0D108BD9-81ED-4DB2-BD59-A6C34878D82A}">
                    <a16:rowId xmlns:a16="http://schemas.microsoft.com/office/drawing/2014/main" val="4109902275"/>
                  </a:ext>
                </a:extLst>
              </a:tr>
              <a:tr h="937720">
                <a:tc>
                  <a:txBody>
                    <a:bodyPr/>
                    <a:lstStyle/>
                    <a:p>
                      <a:pPr algn="ctr" rtl="0" fontAlgn="t">
                        <a:spcBef>
                          <a:spcPts val="0"/>
                        </a:spcBef>
                        <a:spcAft>
                          <a:spcPts val="0"/>
                        </a:spcAft>
                      </a:pPr>
                      <a:r>
                        <a:rPr lang="en-US" sz="1800" b="0" i="0" u="none" strike="noStrike" cap="none" spc="0" dirty="0">
                          <a:solidFill>
                            <a:schemeClr val="tx1"/>
                          </a:solidFill>
                          <a:effectLst/>
                          <a:latin typeface="+mn-lt"/>
                        </a:rPr>
                        <a:t>Haloperidol </a:t>
                      </a:r>
                      <a:r>
                        <a:rPr lang="en-US" sz="1800" b="0" i="0" u="none" strike="noStrike" cap="none" spc="0" dirty="0">
                          <a:solidFill>
                            <a:schemeClr val="tx1"/>
                          </a:solidFill>
                          <a:effectLst/>
                          <a:latin typeface="+mn-lt"/>
                          <a:ea typeface="STCaiyun" panose="02010800040101010101" pitchFamily="2" charset="-122"/>
                        </a:rPr>
                        <a:t>→ </a:t>
                      </a:r>
                      <a:r>
                        <a:rPr lang="en-US" sz="1800" b="0" i="0" u="none" strike="noStrike" cap="none" spc="0" dirty="0">
                          <a:solidFill>
                            <a:schemeClr val="tx1"/>
                          </a:solidFill>
                          <a:effectLst/>
                          <a:latin typeface="+mn-lt"/>
                        </a:rPr>
                        <a:t>Droperidol</a:t>
                      </a:r>
                      <a:endParaRPr lang="en-US" sz="1800" cap="none" spc="0" dirty="0">
                        <a:solidFill>
                          <a:schemeClr val="tx1"/>
                        </a:solidFill>
                        <a:effectLst/>
                        <a:latin typeface="+mn-lt"/>
                      </a:endParaRPr>
                    </a:p>
                  </a:txBody>
                  <a:tcPr marL="153842" marR="107567" marT="118340" marB="118340" anchor="ctr">
                    <a:lnL w="19050" cap="flat" cmpd="sng" algn="ctr">
                      <a:solidFill>
                        <a:schemeClr val="tx1"/>
                      </a:solidFill>
                      <a:prstDash val="solid"/>
                    </a:lnL>
                    <a:lnR w="6350" cap="flat" cmpd="sng" algn="ctr">
                      <a:solidFill>
                        <a:schemeClr val="tx1">
                          <a:lumMod val="50000"/>
                          <a:lumOff val="50000"/>
                        </a:schemeClr>
                      </a:solidFill>
                      <a:prstDash val="solid"/>
                    </a:lnR>
                    <a:lnT w="19050" cap="flat" cmpd="sng" algn="ctr">
                      <a:solidFill>
                        <a:schemeClr val="tx1"/>
                      </a:solidFill>
                      <a:prstDash val="solid"/>
                    </a:lnT>
                    <a:lnB w="19050" cap="flat" cmpd="sng" algn="ctr">
                      <a:solidFill>
                        <a:schemeClr val="tx1"/>
                      </a:solidFill>
                      <a:prstDash val="solid"/>
                    </a:lnB>
                    <a:solidFill>
                      <a:schemeClr val="bg1">
                        <a:lumMod val="85000"/>
                      </a:schemeClr>
                    </a:solidFill>
                  </a:tcPr>
                </a:tc>
                <a:tc>
                  <a:txBody>
                    <a:bodyPr/>
                    <a:lstStyle/>
                    <a:p>
                      <a:pPr algn="ctr" fontAlgn="t"/>
                      <a:br>
                        <a:rPr lang="en-US" sz="1800" cap="none" spc="0" dirty="0">
                          <a:solidFill>
                            <a:schemeClr val="tx1"/>
                          </a:solidFill>
                          <a:effectLst/>
                          <a:latin typeface="+mn-lt"/>
                        </a:rPr>
                      </a:br>
                      <a:endParaRPr lang="en-US" sz="1800" cap="none" spc="0" dirty="0">
                        <a:solidFill>
                          <a:schemeClr val="tx1"/>
                        </a:solidFill>
                        <a:effectLst/>
                        <a:latin typeface="+mn-lt"/>
                      </a:endParaRPr>
                    </a:p>
                  </a:txBody>
                  <a:tcPr marL="153842" marR="107567" marT="118340" marB="118340" anchor="ctr">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19050" cap="flat" cmpd="sng" algn="ctr">
                      <a:solidFill>
                        <a:schemeClr val="tx1"/>
                      </a:solidFill>
                      <a:prstDash val="solid"/>
                    </a:lnT>
                    <a:lnB w="19050" cap="flat" cmpd="sng" algn="ctr">
                      <a:solidFill>
                        <a:schemeClr val="tx1"/>
                      </a:solidFill>
                      <a:prstDash val="solid"/>
                    </a:lnB>
                    <a:solidFill>
                      <a:schemeClr val="bg1">
                        <a:lumMod val="85000"/>
                      </a:schemeClr>
                    </a:solidFill>
                  </a:tcPr>
                </a:tc>
                <a:tc>
                  <a:txBody>
                    <a:bodyPr/>
                    <a:lstStyle/>
                    <a:p>
                      <a:pPr algn="ctr" rtl="0" fontAlgn="t">
                        <a:spcBef>
                          <a:spcPts val="0"/>
                        </a:spcBef>
                        <a:spcAft>
                          <a:spcPts val="0"/>
                        </a:spcAft>
                      </a:pPr>
                      <a:endParaRPr lang="en-US" sz="3200" b="0" i="0" u="none" strike="noStrike" cap="none" spc="0" dirty="0">
                        <a:solidFill>
                          <a:schemeClr val="tx1"/>
                        </a:solidFill>
                        <a:effectLst/>
                        <a:latin typeface="+mn-lt"/>
                      </a:endParaRPr>
                    </a:p>
                    <a:p>
                      <a:pPr algn="ctr" rtl="0" fontAlgn="t">
                        <a:spcBef>
                          <a:spcPts val="0"/>
                        </a:spcBef>
                        <a:spcAft>
                          <a:spcPts val="0"/>
                        </a:spcAft>
                      </a:pPr>
                      <a:r>
                        <a:rPr lang="en-US" sz="1600" b="0" i="0" u="none" strike="noStrike" cap="none" spc="0" dirty="0">
                          <a:solidFill>
                            <a:schemeClr val="tx1"/>
                          </a:solidFill>
                          <a:effectLst/>
                          <a:latin typeface="+mn-lt"/>
                        </a:rPr>
                        <a:t>  </a:t>
                      </a:r>
                      <a:endParaRPr lang="en-US" sz="1600" b="1" cap="none" spc="0" dirty="0">
                        <a:solidFill>
                          <a:schemeClr val="tx1"/>
                        </a:solidFill>
                        <a:effectLst/>
                        <a:latin typeface="+mn-lt"/>
                      </a:endParaRPr>
                    </a:p>
                  </a:txBody>
                  <a:tcPr marL="153842" marR="107567" marT="118340" marB="118340" anchor="ctr">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19050" cap="flat" cmpd="sng" algn="ctr">
                      <a:solidFill>
                        <a:schemeClr val="tx1"/>
                      </a:solidFill>
                      <a:prstDash val="solid"/>
                    </a:lnT>
                    <a:lnB w="19050" cap="flat" cmpd="sng" algn="ctr">
                      <a:solidFill>
                        <a:schemeClr val="tx1"/>
                      </a:solidFill>
                      <a:prstDash val="solid"/>
                    </a:lnB>
                    <a:solidFill>
                      <a:schemeClr val="bg1">
                        <a:lumMod val="85000"/>
                      </a:schemeClr>
                    </a:solidFill>
                  </a:tcPr>
                </a:tc>
                <a:tc>
                  <a:txBody>
                    <a:bodyPr/>
                    <a:lstStyle/>
                    <a:p>
                      <a:pPr algn="ctr" rtl="0" fontAlgn="t">
                        <a:spcBef>
                          <a:spcPts val="0"/>
                        </a:spcBef>
                        <a:spcAft>
                          <a:spcPts val="0"/>
                        </a:spcAft>
                      </a:pPr>
                      <a:endParaRPr lang="en-US" sz="1800" cap="none" spc="0" dirty="0">
                        <a:solidFill>
                          <a:schemeClr val="tx1"/>
                        </a:solidFill>
                        <a:effectLst/>
                        <a:latin typeface="+mn-lt"/>
                      </a:endParaRPr>
                    </a:p>
                  </a:txBody>
                  <a:tcPr marL="153842" marR="107567" marT="118340" marB="118340" anchor="ctr">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19050" cap="flat" cmpd="sng" algn="ctr">
                      <a:solidFill>
                        <a:schemeClr val="tx1"/>
                      </a:solidFill>
                      <a:prstDash val="solid"/>
                    </a:lnT>
                    <a:lnB w="19050" cap="flat" cmpd="sng" algn="ctr">
                      <a:solidFill>
                        <a:schemeClr val="tx1"/>
                      </a:solidFill>
                      <a:prstDash val="solid"/>
                    </a:lnB>
                    <a:solidFill>
                      <a:schemeClr val="bg1">
                        <a:lumMod val="85000"/>
                      </a:schemeClr>
                    </a:solidFill>
                  </a:tcPr>
                </a:tc>
                <a:tc>
                  <a:txBody>
                    <a:bodyPr/>
                    <a:lstStyle/>
                    <a:p>
                      <a:pPr algn="ctr" rtl="0" fontAlgn="t">
                        <a:spcBef>
                          <a:spcPts val="0"/>
                        </a:spcBef>
                        <a:spcAft>
                          <a:spcPts val="0"/>
                        </a:spcAft>
                      </a:pPr>
                      <a:endParaRPr lang="en-US" sz="1800" cap="none" spc="0" dirty="0">
                        <a:solidFill>
                          <a:schemeClr val="tx1"/>
                        </a:solidFill>
                        <a:effectLst/>
                        <a:latin typeface="+mn-lt"/>
                      </a:endParaRPr>
                    </a:p>
                  </a:txBody>
                  <a:tcPr marL="153842" marR="107567" marT="118340" marB="118340" anchor="ctr">
                    <a:lnL w="6350" cap="flat" cmpd="sng" algn="ctr">
                      <a:solidFill>
                        <a:schemeClr val="tx1">
                          <a:lumMod val="50000"/>
                          <a:lumOff val="50000"/>
                        </a:schemeClr>
                      </a:solidFill>
                      <a:prstDash val="solid"/>
                    </a:lnL>
                    <a:lnR w="19050" cap="flat" cmpd="sng" algn="ctr">
                      <a:solidFill>
                        <a:schemeClr val="tx1"/>
                      </a:solidFill>
                      <a:prstDash val="solid"/>
                    </a:lnR>
                    <a:lnT w="19050" cap="flat" cmpd="sng" algn="ctr">
                      <a:solidFill>
                        <a:schemeClr val="tx1"/>
                      </a:solidFill>
                      <a:prstDash val="solid"/>
                    </a:lnT>
                    <a:lnB w="19050" cap="flat" cmpd="sng" algn="ctr">
                      <a:solidFill>
                        <a:schemeClr val="tx1"/>
                      </a:solidFill>
                      <a:prstDash val="solid"/>
                    </a:lnB>
                    <a:solidFill>
                      <a:schemeClr val="bg1">
                        <a:lumMod val="85000"/>
                      </a:schemeClr>
                    </a:solidFill>
                  </a:tcPr>
                </a:tc>
                <a:extLst>
                  <a:ext uri="{0D108BD9-81ED-4DB2-BD59-A6C34878D82A}">
                    <a16:rowId xmlns:a16="http://schemas.microsoft.com/office/drawing/2014/main" val="2501424052"/>
                  </a:ext>
                </a:extLst>
              </a:tr>
              <a:tr h="937720">
                <a:tc>
                  <a:txBody>
                    <a:bodyPr/>
                    <a:lstStyle/>
                    <a:p>
                      <a:pPr algn="ctr" rtl="0" fontAlgn="t">
                        <a:spcBef>
                          <a:spcPts val="0"/>
                        </a:spcBef>
                        <a:spcAft>
                          <a:spcPts val="0"/>
                        </a:spcAft>
                      </a:pPr>
                      <a:r>
                        <a:rPr lang="en-US" sz="1800" b="0" i="0" u="none" strike="noStrike" cap="none" spc="0" dirty="0">
                          <a:solidFill>
                            <a:schemeClr val="tx1"/>
                          </a:solidFill>
                          <a:effectLst/>
                          <a:latin typeface="+mn-lt"/>
                        </a:rPr>
                        <a:t>Addition of RSI</a:t>
                      </a:r>
                      <a:endParaRPr lang="en-US" sz="1800" cap="none" spc="0" dirty="0">
                        <a:solidFill>
                          <a:schemeClr val="tx1"/>
                        </a:solidFill>
                        <a:effectLst/>
                        <a:latin typeface="+mn-lt"/>
                      </a:endParaRPr>
                    </a:p>
                  </a:txBody>
                  <a:tcPr marL="153842" marR="107567" marT="118340" marB="118340" anchor="ctr">
                    <a:lnL w="19050" cap="flat" cmpd="sng" algn="ctr">
                      <a:solidFill>
                        <a:schemeClr val="tx1"/>
                      </a:solidFill>
                      <a:prstDash val="solid"/>
                    </a:lnL>
                    <a:lnR w="6350" cap="flat" cmpd="sng" algn="ctr">
                      <a:solidFill>
                        <a:schemeClr val="tx1">
                          <a:lumMod val="50000"/>
                          <a:lumOff val="50000"/>
                        </a:schemeClr>
                      </a:solidFill>
                      <a:prstDash val="solid"/>
                    </a:lnR>
                    <a:lnT w="19050" cap="flat" cmpd="sng" algn="ctr">
                      <a:solidFill>
                        <a:schemeClr val="tx1"/>
                      </a:solidFill>
                      <a:prstDash val="solid"/>
                    </a:lnT>
                    <a:lnB w="19050" cap="flat" cmpd="sng" algn="ctr">
                      <a:solidFill>
                        <a:schemeClr val="tx1"/>
                      </a:solidFill>
                      <a:prstDash val="solid"/>
                    </a:lnB>
                    <a:noFill/>
                  </a:tcPr>
                </a:tc>
                <a:tc>
                  <a:txBody>
                    <a:bodyPr/>
                    <a:lstStyle/>
                    <a:p>
                      <a:pPr algn="ctr" rtl="0" fontAlgn="t">
                        <a:spcBef>
                          <a:spcPts val="0"/>
                        </a:spcBef>
                        <a:spcAft>
                          <a:spcPts val="0"/>
                        </a:spcAft>
                      </a:pPr>
                      <a:r>
                        <a:rPr lang="en-US" sz="4400" b="1" i="0" u="none" strike="noStrike" cap="none" spc="0" dirty="0">
                          <a:solidFill>
                            <a:srgbClr val="00B050"/>
                          </a:solidFill>
                          <a:effectLst/>
                          <a:latin typeface="+mn-lt"/>
                        </a:rPr>
                        <a:t>+</a:t>
                      </a:r>
                      <a:r>
                        <a:rPr lang="en-US" sz="4000" b="1" i="0" u="none" strike="noStrike" cap="none" spc="0" dirty="0">
                          <a:solidFill>
                            <a:srgbClr val="3F3F3F"/>
                          </a:solidFill>
                          <a:effectLst/>
                          <a:latin typeface="+mn-lt"/>
                        </a:rPr>
                        <a:t>/</a:t>
                      </a:r>
                      <a:r>
                        <a:rPr lang="en-US" sz="4400" b="1" kern="1200" dirty="0">
                          <a:solidFill>
                            <a:srgbClr val="FF0000"/>
                          </a:solidFill>
                          <a:effectLst/>
                          <a:latin typeface="+mn-lt"/>
                          <a:ea typeface="+mn-ea"/>
                          <a:cs typeface="+mn-cs"/>
                        </a:rPr>
                        <a:t>–</a:t>
                      </a:r>
                      <a:endParaRPr lang="en-US" sz="4000" b="1" i="0" u="none" cap="none" spc="0" dirty="0">
                        <a:solidFill>
                          <a:srgbClr val="FF0000"/>
                        </a:solidFill>
                        <a:effectLst/>
                        <a:latin typeface="+mn-lt"/>
                      </a:endParaRPr>
                    </a:p>
                  </a:txBody>
                  <a:tcPr marL="153842" marR="107567" marT="118340" marB="118340" anchor="ctr">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19050" cap="flat" cmpd="sng" algn="ctr">
                      <a:solidFill>
                        <a:schemeClr val="tx1"/>
                      </a:solidFill>
                      <a:prstDash val="solid"/>
                    </a:lnT>
                    <a:lnB w="19050" cap="flat" cmpd="sng" algn="ctr">
                      <a:solidFill>
                        <a:schemeClr val="tx1"/>
                      </a:solidFill>
                      <a:prstDash val="solid"/>
                    </a:lnB>
                    <a:noFill/>
                  </a:tcPr>
                </a:tc>
                <a:tc>
                  <a:txBody>
                    <a:bodyPr/>
                    <a:lstStyle/>
                    <a:p>
                      <a:pPr algn="ctr" rtl="0" fontAlgn="t">
                        <a:spcBef>
                          <a:spcPts val="0"/>
                        </a:spcBef>
                        <a:spcAft>
                          <a:spcPts val="0"/>
                        </a:spcAft>
                      </a:pPr>
                      <a:endParaRPr lang="en-US" sz="1800" cap="none" spc="0" dirty="0">
                        <a:solidFill>
                          <a:schemeClr val="tx1"/>
                        </a:solidFill>
                        <a:effectLst/>
                        <a:latin typeface="+mn-lt"/>
                      </a:endParaRPr>
                    </a:p>
                  </a:txBody>
                  <a:tcPr marL="153842" marR="107567" marT="118340" marB="118340" anchor="ctr">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19050" cap="flat" cmpd="sng" algn="ctr">
                      <a:solidFill>
                        <a:schemeClr val="tx1"/>
                      </a:solidFill>
                      <a:prstDash val="solid"/>
                    </a:lnT>
                    <a:lnB w="19050" cap="flat" cmpd="sng" algn="ctr">
                      <a:solidFill>
                        <a:schemeClr val="tx1"/>
                      </a:solidFill>
                      <a:prstDash val="solid"/>
                    </a:lnB>
                    <a:noFill/>
                  </a:tcPr>
                </a:tc>
                <a:tc>
                  <a:txBody>
                    <a:bodyPr/>
                    <a:lstStyle/>
                    <a:p>
                      <a:pPr algn="ctr" rtl="0" fontAlgn="t">
                        <a:spcBef>
                          <a:spcPts val="0"/>
                        </a:spcBef>
                        <a:spcAft>
                          <a:spcPts val="0"/>
                        </a:spcAft>
                      </a:pPr>
                      <a:endParaRPr lang="en-US" sz="1800" cap="none" spc="0" dirty="0">
                        <a:solidFill>
                          <a:schemeClr val="tx1"/>
                        </a:solidFill>
                        <a:effectLst/>
                        <a:latin typeface="+mn-lt"/>
                      </a:endParaRPr>
                    </a:p>
                  </a:txBody>
                  <a:tcPr marL="153842" marR="107567" marT="118340" marB="118340" anchor="ctr">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19050" cap="flat" cmpd="sng" algn="ctr">
                      <a:solidFill>
                        <a:schemeClr val="tx1"/>
                      </a:solidFill>
                      <a:prstDash val="solid"/>
                    </a:lnT>
                    <a:lnB w="19050" cap="flat" cmpd="sng" algn="ctr">
                      <a:solidFill>
                        <a:schemeClr val="tx1"/>
                      </a:solidFill>
                      <a:prstDash val="solid"/>
                    </a:lnB>
                    <a:noFill/>
                  </a:tcP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lang="en-US" sz="2000" b="1" i="0" u="none" strike="noStrike" cap="none" spc="0" dirty="0">
                          <a:solidFill>
                            <a:srgbClr val="ED7D31"/>
                          </a:solidFill>
                          <a:effectLst/>
                          <a:latin typeface="+mn-lt"/>
                        </a:rPr>
                        <a:t>Roadmap </a:t>
                      </a:r>
                    </a:p>
                    <a:p>
                      <a:pPr marL="0" marR="0" lvl="0" indent="0" algn="ctr" defTabSz="914400" rtl="0" eaLnBrk="1" fontAlgn="t" latinLnBrk="0" hangingPunct="1">
                        <a:lnSpc>
                          <a:spcPct val="100000"/>
                        </a:lnSpc>
                        <a:spcBef>
                          <a:spcPts val="0"/>
                        </a:spcBef>
                        <a:spcAft>
                          <a:spcPts val="0"/>
                        </a:spcAft>
                        <a:buClrTx/>
                        <a:buSzTx/>
                        <a:buFontTx/>
                        <a:buNone/>
                        <a:tabLst/>
                        <a:defRPr/>
                      </a:pPr>
                      <a:r>
                        <a:rPr lang="en-US" sz="2000" b="1" i="0" u="none" strike="noStrike" cap="none" spc="0" dirty="0">
                          <a:solidFill>
                            <a:srgbClr val="ED7D31"/>
                          </a:solidFill>
                          <a:effectLst/>
                          <a:latin typeface="+mn-lt"/>
                        </a:rPr>
                        <a:t>to RSI</a:t>
                      </a:r>
                    </a:p>
                  </a:txBody>
                  <a:tcPr marL="153842" marR="107567" marT="118340" marB="118340" anchor="ctr">
                    <a:lnL w="6350" cap="flat" cmpd="sng" algn="ctr">
                      <a:solidFill>
                        <a:schemeClr val="tx1">
                          <a:lumMod val="50000"/>
                          <a:lumOff val="50000"/>
                        </a:schemeClr>
                      </a:solidFill>
                      <a:prstDash val="solid"/>
                    </a:lnL>
                    <a:lnR w="19050" cap="flat" cmpd="sng" algn="ctr">
                      <a:solidFill>
                        <a:schemeClr val="tx1"/>
                      </a:solidFill>
                      <a:prstDash val="solid"/>
                    </a:lnR>
                    <a:lnT w="19050" cap="flat" cmpd="sng" algn="ctr">
                      <a:solidFill>
                        <a:schemeClr val="tx1"/>
                      </a:solidFill>
                      <a:prstDash val="solid"/>
                    </a:lnT>
                    <a:lnB w="19050" cap="flat" cmpd="sng" algn="ctr">
                      <a:solidFill>
                        <a:schemeClr val="tx1"/>
                      </a:solidFill>
                      <a:prstDash val="solid"/>
                    </a:lnB>
                    <a:noFill/>
                  </a:tcPr>
                </a:tc>
                <a:extLst>
                  <a:ext uri="{0D108BD9-81ED-4DB2-BD59-A6C34878D82A}">
                    <a16:rowId xmlns:a16="http://schemas.microsoft.com/office/drawing/2014/main" val="2320119335"/>
                  </a:ext>
                </a:extLst>
              </a:tr>
            </a:tbl>
          </a:graphicData>
        </a:graphic>
      </p:graphicFrame>
      <p:pic>
        <p:nvPicPr>
          <p:cNvPr id="14" name="Graphic 13" descr="Checkmark with solid fill">
            <a:extLst>
              <a:ext uri="{FF2B5EF4-FFF2-40B4-BE49-F238E27FC236}">
                <a16:creationId xmlns:a16="http://schemas.microsoft.com/office/drawing/2014/main" id="{ADB08317-77B4-46AA-96EB-530B4B5FE46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533112" y="1805738"/>
            <a:ext cx="564878" cy="564878"/>
          </a:xfrm>
          <a:prstGeom prst="rect">
            <a:avLst/>
          </a:prstGeom>
        </p:spPr>
      </p:pic>
      <p:pic>
        <p:nvPicPr>
          <p:cNvPr id="16" name="Graphic 15" descr="Checkmark with solid fill">
            <a:extLst>
              <a:ext uri="{FF2B5EF4-FFF2-40B4-BE49-F238E27FC236}">
                <a16:creationId xmlns:a16="http://schemas.microsoft.com/office/drawing/2014/main" id="{778C2D12-99BA-42B5-8FC0-A5B65AE6362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638137" y="1805738"/>
            <a:ext cx="564878" cy="564878"/>
          </a:xfrm>
          <a:prstGeom prst="rect">
            <a:avLst/>
          </a:prstGeom>
        </p:spPr>
      </p:pic>
      <p:pic>
        <p:nvPicPr>
          <p:cNvPr id="18" name="Graphic 17" descr="Checkmark with solid fill">
            <a:extLst>
              <a:ext uri="{FF2B5EF4-FFF2-40B4-BE49-F238E27FC236}">
                <a16:creationId xmlns:a16="http://schemas.microsoft.com/office/drawing/2014/main" id="{0BD83954-0726-4998-820D-5FA550068E7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991291" y="1805738"/>
            <a:ext cx="564878" cy="564878"/>
          </a:xfrm>
          <a:prstGeom prst="rect">
            <a:avLst/>
          </a:prstGeom>
        </p:spPr>
      </p:pic>
      <p:pic>
        <p:nvPicPr>
          <p:cNvPr id="19" name="Graphic 18" descr="Checkmark with solid fill">
            <a:extLst>
              <a:ext uri="{FF2B5EF4-FFF2-40B4-BE49-F238E27FC236}">
                <a16:creationId xmlns:a16="http://schemas.microsoft.com/office/drawing/2014/main" id="{11A09EC3-9EFB-45AC-858D-D00097A76B2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779567" y="1805738"/>
            <a:ext cx="564878" cy="564878"/>
          </a:xfrm>
          <a:prstGeom prst="rect">
            <a:avLst/>
          </a:prstGeom>
        </p:spPr>
      </p:pic>
      <p:pic>
        <p:nvPicPr>
          <p:cNvPr id="20" name="Graphic 19" descr="Checkmark with solid fill">
            <a:extLst>
              <a:ext uri="{FF2B5EF4-FFF2-40B4-BE49-F238E27FC236}">
                <a16:creationId xmlns:a16="http://schemas.microsoft.com/office/drawing/2014/main" id="{923E2CB6-B971-4F87-9150-2D847C70962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653088" y="2723936"/>
            <a:ext cx="564878" cy="564878"/>
          </a:xfrm>
          <a:prstGeom prst="rect">
            <a:avLst/>
          </a:prstGeom>
        </p:spPr>
      </p:pic>
      <p:pic>
        <p:nvPicPr>
          <p:cNvPr id="21" name="Graphic 20" descr="Checkmark with solid fill">
            <a:extLst>
              <a:ext uri="{FF2B5EF4-FFF2-40B4-BE49-F238E27FC236}">
                <a16:creationId xmlns:a16="http://schemas.microsoft.com/office/drawing/2014/main" id="{3A152930-25CF-4342-ADEA-B890053AE5A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986052" y="2723936"/>
            <a:ext cx="564878" cy="564878"/>
          </a:xfrm>
          <a:prstGeom prst="rect">
            <a:avLst/>
          </a:prstGeom>
        </p:spPr>
      </p:pic>
      <p:pic>
        <p:nvPicPr>
          <p:cNvPr id="23" name="Graphic 22" descr="Checkbox Crossed with solid fill">
            <a:extLst>
              <a:ext uri="{FF2B5EF4-FFF2-40B4-BE49-F238E27FC236}">
                <a16:creationId xmlns:a16="http://schemas.microsoft.com/office/drawing/2014/main" id="{4E6CFCD5-0719-48DA-92E7-D8FADC7740B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459398" y="2650222"/>
            <a:ext cx="712305" cy="712305"/>
          </a:xfrm>
          <a:prstGeom prst="rect">
            <a:avLst/>
          </a:prstGeom>
        </p:spPr>
      </p:pic>
      <p:pic>
        <p:nvPicPr>
          <p:cNvPr id="25" name="Graphic 24" descr="Checkbox Crossed with solid fill">
            <a:extLst>
              <a:ext uri="{FF2B5EF4-FFF2-40B4-BE49-F238E27FC236}">
                <a16:creationId xmlns:a16="http://schemas.microsoft.com/office/drawing/2014/main" id="{772C39C0-50A8-4030-AE99-7988FA79BF8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579374" y="3626502"/>
            <a:ext cx="712305" cy="712305"/>
          </a:xfrm>
          <a:prstGeom prst="rect">
            <a:avLst/>
          </a:prstGeom>
        </p:spPr>
      </p:pic>
      <p:pic>
        <p:nvPicPr>
          <p:cNvPr id="30" name="Graphic 29" descr="Checkbox Crossed with solid fill">
            <a:extLst>
              <a:ext uri="{FF2B5EF4-FFF2-40B4-BE49-F238E27FC236}">
                <a16:creationId xmlns:a16="http://schemas.microsoft.com/office/drawing/2014/main" id="{1F4A99E1-F07B-4BE6-8CA8-F478033B949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579374" y="4464150"/>
            <a:ext cx="712305" cy="712305"/>
          </a:xfrm>
          <a:prstGeom prst="rect">
            <a:avLst/>
          </a:prstGeom>
        </p:spPr>
      </p:pic>
      <p:pic>
        <p:nvPicPr>
          <p:cNvPr id="31" name="Graphic 30" descr="Checkmark with solid fill">
            <a:extLst>
              <a:ext uri="{FF2B5EF4-FFF2-40B4-BE49-F238E27FC236}">
                <a16:creationId xmlns:a16="http://schemas.microsoft.com/office/drawing/2014/main" id="{E59BE903-9827-47A8-98FA-9A3D2C6E480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986052" y="3700215"/>
            <a:ext cx="564878" cy="564878"/>
          </a:xfrm>
          <a:prstGeom prst="rect">
            <a:avLst/>
          </a:prstGeom>
        </p:spPr>
      </p:pic>
      <p:pic>
        <p:nvPicPr>
          <p:cNvPr id="32" name="Graphic 31" descr="Checkbox Crossed with solid fill">
            <a:extLst>
              <a:ext uri="{FF2B5EF4-FFF2-40B4-BE49-F238E27FC236}">
                <a16:creationId xmlns:a16="http://schemas.microsoft.com/office/drawing/2014/main" id="{08FA1F4C-F5B8-4C3B-9209-9F4B34B712B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705853" y="3626502"/>
            <a:ext cx="712305" cy="712305"/>
          </a:xfrm>
          <a:prstGeom prst="rect">
            <a:avLst/>
          </a:prstGeom>
        </p:spPr>
      </p:pic>
      <p:pic>
        <p:nvPicPr>
          <p:cNvPr id="33" name="Graphic 32" descr="Checkmark with solid fill">
            <a:extLst>
              <a:ext uri="{FF2B5EF4-FFF2-40B4-BE49-F238E27FC236}">
                <a16:creationId xmlns:a16="http://schemas.microsoft.com/office/drawing/2014/main" id="{018B5E55-0B1D-445C-ADB0-7792436BC65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533112" y="3700215"/>
            <a:ext cx="564878" cy="564878"/>
          </a:xfrm>
          <a:prstGeom prst="rect">
            <a:avLst/>
          </a:prstGeom>
        </p:spPr>
      </p:pic>
      <p:pic>
        <p:nvPicPr>
          <p:cNvPr id="34" name="Graphic 33" descr="Checkmark with solid fill">
            <a:extLst>
              <a:ext uri="{FF2B5EF4-FFF2-40B4-BE49-F238E27FC236}">
                <a16:creationId xmlns:a16="http://schemas.microsoft.com/office/drawing/2014/main" id="{2BB627B9-9EC5-401C-9D05-BE180B424C0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533112" y="4611577"/>
            <a:ext cx="564878" cy="564878"/>
          </a:xfrm>
          <a:prstGeom prst="rect">
            <a:avLst/>
          </a:prstGeom>
        </p:spPr>
      </p:pic>
      <p:pic>
        <p:nvPicPr>
          <p:cNvPr id="35" name="Graphic 34" descr="Checkmark with solid fill">
            <a:extLst>
              <a:ext uri="{FF2B5EF4-FFF2-40B4-BE49-F238E27FC236}">
                <a16:creationId xmlns:a16="http://schemas.microsoft.com/office/drawing/2014/main" id="{5C4B8765-B4D1-4E36-8BCB-9E037E49EAE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986052" y="4611577"/>
            <a:ext cx="564878" cy="564878"/>
          </a:xfrm>
          <a:prstGeom prst="rect">
            <a:avLst/>
          </a:prstGeom>
        </p:spPr>
      </p:pic>
      <p:pic>
        <p:nvPicPr>
          <p:cNvPr id="36" name="Graphic 35" descr="Checkbox Crossed with solid fill">
            <a:extLst>
              <a:ext uri="{FF2B5EF4-FFF2-40B4-BE49-F238E27FC236}">
                <a16:creationId xmlns:a16="http://schemas.microsoft.com/office/drawing/2014/main" id="{9CBFAFEA-387E-4B17-95B5-1D73010C65C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705853" y="4537863"/>
            <a:ext cx="712305" cy="712305"/>
          </a:xfrm>
          <a:prstGeom prst="rect">
            <a:avLst/>
          </a:prstGeom>
        </p:spPr>
      </p:pic>
      <p:pic>
        <p:nvPicPr>
          <p:cNvPr id="37" name="Graphic 36" descr="Checkbox Crossed with solid fill">
            <a:extLst>
              <a:ext uri="{FF2B5EF4-FFF2-40B4-BE49-F238E27FC236}">
                <a16:creationId xmlns:a16="http://schemas.microsoft.com/office/drawing/2014/main" id="{22667F06-CD78-42BC-AF55-7234A6502EA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912338" y="5480109"/>
            <a:ext cx="712305" cy="712305"/>
          </a:xfrm>
          <a:prstGeom prst="rect">
            <a:avLst/>
          </a:prstGeom>
        </p:spPr>
      </p:pic>
      <p:pic>
        <p:nvPicPr>
          <p:cNvPr id="38" name="Graphic 37" descr="Checkbox Crossed with solid fill">
            <a:extLst>
              <a:ext uri="{FF2B5EF4-FFF2-40B4-BE49-F238E27FC236}">
                <a16:creationId xmlns:a16="http://schemas.microsoft.com/office/drawing/2014/main" id="{71743001-344A-4985-BCBF-E2B4D0BD1EF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676138" y="2650825"/>
            <a:ext cx="712305" cy="712305"/>
          </a:xfrm>
          <a:prstGeom prst="rect">
            <a:avLst/>
          </a:prstGeom>
        </p:spPr>
      </p:pic>
      <p:pic>
        <p:nvPicPr>
          <p:cNvPr id="39" name="Graphic 38" descr="Checkmark with solid fill">
            <a:extLst>
              <a:ext uri="{FF2B5EF4-FFF2-40B4-BE49-F238E27FC236}">
                <a16:creationId xmlns:a16="http://schemas.microsoft.com/office/drawing/2014/main" id="{CF07C2F7-AD05-4F10-AB53-41F2D5FFB6E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653087" y="5553823"/>
            <a:ext cx="564878" cy="564878"/>
          </a:xfrm>
          <a:prstGeom prst="rect">
            <a:avLst/>
          </a:prstGeom>
        </p:spPr>
      </p:pic>
    </p:spTree>
    <p:extLst>
      <p:ext uri="{BB962C8B-B14F-4D97-AF65-F5344CB8AC3E}">
        <p14:creationId xmlns:p14="http://schemas.microsoft.com/office/powerpoint/2010/main" val="35526929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694138" y="2238376"/>
            <a:ext cx="6858000" cy="2638425"/>
          </a:xfrm>
        </p:spPr>
        <p:txBody>
          <a:bodyPr>
            <a:normAutofit fontScale="90000"/>
          </a:bodyPr>
          <a:lstStyle/>
          <a:p>
            <a:r>
              <a:rPr lang="en-US" sz="3600" dirty="0"/>
              <a:t>Using Clinical Evidence and Outcome Data to Inform Response Plan Design</a:t>
            </a:r>
            <a:br>
              <a:rPr lang="en-US" sz="3600" dirty="0"/>
            </a:br>
            <a:r>
              <a:rPr lang="en-US" sz="3600" dirty="0"/>
              <a:t> </a:t>
            </a:r>
            <a:br>
              <a:rPr lang="en-CA" dirty="0"/>
            </a:br>
            <a:r>
              <a:rPr lang="en-US" sz="2700" dirty="0"/>
              <a:t>An Evidenced-based Approach to Response Plan Protocols</a:t>
            </a:r>
            <a:endParaRPr lang="en-CA" sz="2700" dirty="0"/>
          </a:p>
        </p:txBody>
      </p:sp>
      <p:sp>
        <p:nvSpPr>
          <p:cNvPr id="3" name="Subtitle 2"/>
          <p:cNvSpPr>
            <a:spLocks noGrp="1"/>
          </p:cNvSpPr>
          <p:nvPr>
            <p:ph type="subTitle" idx="1"/>
          </p:nvPr>
        </p:nvSpPr>
        <p:spPr>
          <a:xfrm>
            <a:off x="2694138" y="5006578"/>
            <a:ext cx="6858000" cy="496571"/>
          </a:xfrm>
        </p:spPr>
        <p:txBody>
          <a:bodyPr>
            <a:normAutofit fontScale="40000" lnSpcReduction="20000"/>
          </a:bodyPr>
          <a:lstStyle/>
          <a:p>
            <a:pPr algn="r"/>
            <a:r>
              <a:rPr lang="en-US" dirty="0" err="1"/>
              <a:t>AIMHI</a:t>
            </a:r>
            <a:r>
              <a:rPr lang="en-US" dirty="0"/>
              <a:t> </a:t>
            </a:r>
          </a:p>
          <a:p>
            <a:pPr algn="r"/>
            <a:r>
              <a:rPr lang="en-US" dirty="0"/>
              <a:t>March 23, 2021</a:t>
            </a:r>
            <a:endParaRPr lang="en-CA" dirty="0"/>
          </a:p>
        </p:txBody>
      </p:sp>
      <p:pic>
        <p:nvPicPr>
          <p:cNvPr id="4" name="Picture 3"/>
          <p:cNvPicPr>
            <a:picLocks noChangeAspect="1"/>
          </p:cNvPicPr>
          <p:nvPr/>
        </p:nvPicPr>
        <p:blipFill>
          <a:blip r:embed="rId3"/>
          <a:stretch>
            <a:fillRect/>
          </a:stretch>
        </p:blipFill>
        <p:spPr>
          <a:xfrm>
            <a:off x="4652743" y="457200"/>
            <a:ext cx="2940790" cy="1092784"/>
          </a:xfrm>
          <a:prstGeom prst="rect">
            <a:avLst/>
          </a:prstGeom>
        </p:spPr>
      </p:pic>
    </p:spTree>
    <p:extLst>
      <p:ext uri="{BB962C8B-B14F-4D97-AF65-F5344CB8AC3E}">
        <p14:creationId xmlns:p14="http://schemas.microsoft.com/office/powerpoint/2010/main" val="362122117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B4D3D850-2041-4B7C-AED9-54DA385B14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3C1C1E09-A849-4956-BD7C-10A9DF39DB80}"/>
              </a:ext>
            </a:extLst>
          </p:cNvPr>
          <p:cNvPicPr>
            <a:picLocks noChangeAspect="1"/>
          </p:cNvPicPr>
          <p:nvPr/>
        </p:nvPicPr>
        <p:blipFill rotWithShape="1">
          <a:blip r:embed="rId2"/>
          <a:srcRect l="341" t="-1053" r="-341" b="13093"/>
          <a:stretch/>
        </p:blipFill>
        <p:spPr>
          <a:xfrm>
            <a:off x="-114280" y="-83118"/>
            <a:ext cx="6095980" cy="6941117"/>
          </a:xfrm>
          <a:prstGeom prst="rect">
            <a:avLst/>
          </a:prstGeom>
        </p:spPr>
      </p:pic>
      <p:pic>
        <p:nvPicPr>
          <p:cNvPr id="8" name="Picture 7">
            <a:extLst>
              <a:ext uri="{FF2B5EF4-FFF2-40B4-BE49-F238E27FC236}">
                <a16:creationId xmlns:a16="http://schemas.microsoft.com/office/drawing/2014/main" id="{444B9DAC-C127-4F0A-A74F-CF9485B12A7A}"/>
              </a:ext>
            </a:extLst>
          </p:cNvPr>
          <p:cNvPicPr>
            <a:picLocks noChangeAspect="1"/>
          </p:cNvPicPr>
          <p:nvPr/>
        </p:nvPicPr>
        <p:blipFill rotWithShape="1">
          <a:blip r:embed="rId3"/>
          <a:srcRect l="1" r="1" b="12813"/>
          <a:stretch/>
        </p:blipFill>
        <p:spPr>
          <a:xfrm>
            <a:off x="6096000" y="10"/>
            <a:ext cx="6096000" cy="6857990"/>
          </a:xfrm>
          <a:prstGeom prst="rect">
            <a:avLst/>
          </a:prstGeom>
        </p:spPr>
      </p:pic>
      <p:sp>
        <p:nvSpPr>
          <p:cNvPr id="15" name="Rectangle 14">
            <a:extLst>
              <a:ext uri="{FF2B5EF4-FFF2-40B4-BE49-F238E27FC236}">
                <a16:creationId xmlns:a16="http://schemas.microsoft.com/office/drawing/2014/main" id="{B497CCB5-5FC2-473C-AFCC-2430CEF1DF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409915" y="1742916"/>
            <a:ext cx="3372170" cy="337216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ame 16">
            <a:extLst>
              <a:ext uri="{FF2B5EF4-FFF2-40B4-BE49-F238E27FC236}">
                <a16:creationId xmlns:a16="http://schemas.microsoft.com/office/drawing/2014/main" id="{599C8C75-BFDF-44E7-A028-EEB5EDD588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3971277" y="1304278"/>
            <a:ext cx="4249446" cy="4249444"/>
          </a:xfrm>
          <a:prstGeom prst="frame">
            <a:avLst>
              <a:gd name="adj1" fmla="val 1195"/>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40E839CA-53C6-4F17-AB20-82B5DD961274}"/>
              </a:ext>
            </a:extLst>
          </p:cNvPr>
          <p:cNvSpPr>
            <a:spLocks noGrp="1"/>
          </p:cNvSpPr>
          <p:nvPr>
            <p:ph type="title"/>
          </p:nvPr>
        </p:nvSpPr>
        <p:spPr>
          <a:xfrm>
            <a:off x="4286858" y="2761554"/>
            <a:ext cx="3618284" cy="1345720"/>
          </a:xfrm>
          <a:noFill/>
        </p:spPr>
        <p:txBody>
          <a:bodyPr vert="horz" lIns="91440" tIns="45720" rIns="91440" bIns="45720" rtlCol="0" anchor="ctr">
            <a:normAutofit fontScale="90000"/>
          </a:bodyPr>
          <a:lstStyle/>
          <a:p>
            <a:pPr algn="ctr"/>
            <a:r>
              <a:rPr lang="en-US" sz="6000" b="1" kern="1200" dirty="0">
                <a:solidFill>
                  <a:srgbClr val="080808"/>
                </a:solidFill>
                <a:effectLst>
                  <a:outerShdw blurRad="38100" dist="38100" dir="2700000" algn="tl">
                    <a:srgbClr val="000000">
                      <a:alpha val="43137"/>
                    </a:srgbClr>
                  </a:outerShdw>
                </a:effectLst>
                <a:latin typeface="+mj-lt"/>
                <a:ea typeface="+mj-ea"/>
                <a:cs typeface="+mj-cs"/>
              </a:rPr>
              <a:t>Protocol</a:t>
            </a:r>
            <a:br>
              <a:rPr lang="en-US" sz="6000" b="1" kern="1200" dirty="0">
                <a:solidFill>
                  <a:srgbClr val="080808"/>
                </a:solidFill>
                <a:effectLst>
                  <a:outerShdw blurRad="38100" dist="38100" dir="2700000" algn="tl">
                    <a:srgbClr val="000000">
                      <a:alpha val="43137"/>
                    </a:srgbClr>
                  </a:outerShdw>
                </a:effectLst>
                <a:latin typeface="+mj-lt"/>
                <a:ea typeface="+mj-ea"/>
                <a:cs typeface="+mj-cs"/>
              </a:rPr>
            </a:br>
            <a:r>
              <a:rPr lang="en-US" sz="6000" b="1" kern="1200" dirty="0">
                <a:solidFill>
                  <a:srgbClr val="080808"/>
                </a:solidFill>
                <a:effectLst>
                  <a:outerShdw blurRad="38100" dist="38100" dir="2700000" algn="tl">
                    <a:srgbClr val="000000">
                      <a:alpha val="43137"/>
                    </a:srgbClr>
                  </a:outerShdw>
                </a:effectLst>
                <a:latin typeface="+mj-lt"/>
                <a:ea typeface="+mj-ea"/>
                <a:cs typeface="+mj-cs"/>
              </a:rPr>
              <a:t>Creation</a:t>
            </a:r>
          </a:p>
        </p:txBody>
      </p:sp>
    </p:spTree>
    <p:extLst>
      <p:ext uri="{BB962C8B-B14F-4D97-AF65-F5344CB8AC3E}">
        <p14:creationId xmlns:p14="http://schemas.microsoft.com/office/powerpoint/2010/main" val="107894371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166C6D1-23AC-49C4-BA07-238E4E9F8C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2059" y="450221"/>
            <a:ext cx="4111931" cy="5957175"/>
          </a:xfrm>
          <a:prstGeom prst="rect">
            <a:avLst/>
          </a:prstGeom>
          <a:solidFill>
            <a:srgbClr val="595959"/>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a:extLst>
              <a:ext uri="{FF2B5EF4-FFF2-40B4-BE49-F238E27FC236}">
                <a16:creationId xmlns:a16="http://schemas.microsoft.com/office/drawing/2014/main" id="{2E90B7AF-178B-4457-962B-5BD1277C48D4}"/>
              </a:ext>
            </a:extLst>
          </p:cNvPr>
          <p:cNvSpPr>
            <a:spLocks noGrp="1"/>
          </p:cNvSpPr>
          <p:nvPr>
            <p:ph type="title"/>
          </p:nvPr>
        </p:nvSpPr>
        <p:spPr>
          <a:xfrm>
            <a:off x="774700" y="761999"/>
            <a:ext cx="3511188" cy="5368413"/>
          </a:xfrm>
        </p:spPr>
        <p:txBody>
          <a:bodyPr>
            <a:normAutofit/>
          </a:bodyPr>
          <a:lstStyle/>
          <a:p>
            <a:r>
              <a:rPr lang="en-US" sz="6600" b="1" dirty="0">
                <a:solidFill>
                  <a:srgbClr val="FFFFFF"/>
                </a:solidFill>
                <a:effectLst>
                  <a:outerShdw blurRad="38100" dist="38100" dir="2700000" algn="tl">
                    <a:srgbClr val="000000">
                      <a:alpha val="43137"/>
                    </a:srgbClr>
                  </a:outerShdw>
                </a:effectLst>
              </a:rPr>
              <a:t>Protocol Rollout</a:t>
            </a:r>
          </a:p>
        </p:txBody>
      </p:sp>
      <p:sp>
        <p:nvSpPr>
          <p:cNvPr id="10" name="Rectangle 9">
            <a:extLst>
              <a:ext uri="{FF2B5EF4-FFF2-40B4-BE49-F238E27FC236}">
                <a16:creationId xmlns:a16="http://schemas.microsoft.com/office/drawing/2014/main" id="{1C091803-41C2-48E0-9228-5148460C74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57274" y="446007"/>
            <a:ext cx="4676305" cy="5957175"/>
          </a:xfrm>
          <a:prstGeom prst="rect">
            <a:avLst/>
          </a:prstGeom>
          <a:solidFill>
            <a:schemeClr val="tx1">
              <a:lumMod val="50000"/>
              <a:lumOff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90715C7-B604-4127-B934-5C3114829A91}"/>
              </a:ext>
            </a:extLst>
          </p:cNvPr>
          <p:cNvSpPr>
            <a:spLocks noGrp="1"/>
          </p:cNvSpPr>
          <p:nvPr>
            <p:ph idx="1"/>
          </p:nvPr>
        </p:nvSpPr>
        <p:spPr>
          <a:xfrm>
            <a:off x="4813961" y="810638"/>
            <a:ext cx="4415444" cy="5368412"/>
          </a:xfrm>
        </p:spPr>
        <p:txBody>
          <a:bodyPr anchor="ctr">
            <a:normAutofit/>
          </a:bodyPr>
          <a:lstStyle/>
          <a:p>
            <a:pPr marL="0" indent="0">
              <a:buNone/>
            </a:pPr>
            <a:r>
              <a:rPr lang="en-US" sz="3200" b="1" u="sng" dirty="0"/>
              <a:t>Education/Training</a:t>
            </a:r>
          </a:p>
          <a:p>
            <a:r>
              <a:rPr lang="en-US" sz="2400" dirty="0"/>
              <a:t>System-wide LMS video content </a:t>
            </a:r>
          </a:p>
          <a:p>
            <a:pPr lvl="1"/>
            <a:r>
              <a:rPr lang="en-US" dirty="0"/>
              <a:t>Full change overview</a:t>
            </a:r>
          </a:p>
          <a:p>
            <a:pPr lvl="1"/>
            <a:r>
              <a:rPr lang="en-US" dirty="0"/>
              <a:t>Philosophy behind larger changes</a:t>
            </a:r>
          </a:p>
          <a:p>
            <a:r>
              <a:rPr lang="en-US" sz="2400" dirty="0"/>
              <a:t>Live quarterly CE review of major new protocol addition</a:t>
            </a:r>
          </a:p>
          <a:p>
            <a:r>
              <a:rPr lang="en-US" sz="2400" dirty="0"/>
              <a:t>New skill review videos</a:t>
            </a:r>
          </a:p>
          <a:p>
            <a:endParaRPr lang="en-US" sz="2400" dirty="0"/>
          </a:p>
          <a:p>
            <a:pPr marL="0" indent="0">
              <a:buNone/>
            </a:pPr>
            <a:r>
              <a:rPr lang="en-US" sz="3200" b="1" u="sng" dirty="0"/>
              <a:t>Credentialing</a:t>
            </a:r>
          </a:p>
          <a:p>
            <a:r>
              <a:rPr lang="en-US" sz="2400" dirty="0"/>
              <a:t>Protocol Testing</a:t>
            </a:r>
          </a:p>
          <a:p>
            <a:r>
              <a:rPr lang="en-US" sz="2400" dirty="0"/>
              <a:t>Skills verification</a:t>
            </a:r>
          </a:p>
        </p:txBody>
      </p:sp>
      <p:sp>
        <p:nvSpPr>
          <p:cNvPr id="12" name="Rectangle 11">
            <a:extLst>
              <a:ext uri="{FF2B5EF4-FFF2-40B4-BE49-F238E27FC236}">
                <a16:creationId xmlns:a16="http://schemas.microsoft.com/office/drawing/2014/main" id="{A35BD09B-BC3A-45C0-AF8E-950F364CDD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19488" y="448056"/>
            <a:ext cx="2103120" cy="2907792"/>
          </a:xfrm>
          <a:prstGeom prst="rect">
            <a:avLst/>
          </a:prstGeom>
          <a:solidFill>
            <a:srgbClr val="A5A5A5"/>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4" name="Rectangle 13">
            <a:extLst>
              <a:ext uri="{FF2B5EF4-FFF2-40B4-BE49-F238E27FC236}">
                <a16:creationId xmlns:a16="http://schemas.microsoft.com/office/drawing/2014/main" id="{05CC4153-3F0D-4F4C-8F12-E8FC3FA40A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16862" y="3494844"/>
            <a:ext cx="2104001" cy="2907792"/>
          </a:xfrm>
          <a:prstGeom prst="rect">
            <a:avLst/>
          </a:prstGeom>
          <a:solidFill>
            <a:schemeClr val="accent1">
              <a:alpha val="9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4" name="Rectangle 3">
            <a:extLst>
              <a:ext uri="{FF2B5EF4-FFF2-40B4-BE49-F238E27FC236}">
                <a16:creationId xmlns:a16="http://schemas.microsoft.com/office/drawing/2014/main" id="{DABEE74D-C58D-4944-B4FE-2F5FD6664324}"/>
              </a:ext>
            </a:extLst>
          </p:cNvPr>
          <p:cNvSpPr/>
          <p:nvPr/>
        </p:nvSpPr>
        <p:spPr>
          <a:xfrm>
            <a:off x="9472282" y="307011"/>
            <a:ext cx="2600533" cy="630160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Graphical user interface, application, website&#10;&#10;Description automatically generated">
            <a:extLst>
              <a:ext uri="{FF2B5EF4-FFF2-40B4-BE49-F238E27FC236}">
                <a16:creationId xmlns:a16="http://schemas.microsoft.com/office/drawing/2014/main" id="{7C5E7268-3BB5-4B02-8C7C-31384F3F3ED3}"/>
              </a:ext>
            </a:extLst>
          </p:cNvPr>
          <p:cNvPicPr>
            <a:picLocks noChangeAspect="1"/>
          </p:cNvPicPr>
          <p:nvPr/>
        </p:nvPicPr>
        <p:blipFill rotWithShape="1">
          <a:blip r:embed="rId2">
            <a:extLst>
              <a:ext uri="{28A0092B-C50C-407E-A947-70E740481C1C}">
                <a14:useLocalDpi xmlns:a14="http://schemas.microsoft.com/office/drawing/2010/main" val="0"/>
              </a:ext>
            </a:extLst>
          </a:blip>
          <a:srcRect t="5433" r="2" b="2"/>
          <a:stretch/>
        </p:blipFill>
        <p:spPr>
          <a:xfrm>
            <a:off x="9286091" y="2735801"/>
            <a:ext cx="2786724" cy="1390125"/>
          </a:xfrm>
          <a:prstGeom prst="rect">
            <a:avLst/>
          </a:prstGeom>
          <a:ln>
            <a:solidFill>
              <a:schemeClr val="tx1"/>
            </a:solidFill>
          </a:ln>
        </p:spPr>
      </p:pic>
      <p:pic>
        <p:nvPicPr>
          <p:cNvPr id="11" name="Picture 10" descr="Graphical user interface&#10;&#10;Description automatically generated with medium confidence">
            <a:extLst>
              <a:ext uri="{FF2B5EF4-FFF2-40B4-BE49-F238E27FC236}">
                <a16:creationId xmlns:a16="http://schemas.microsoft.com/office/drawing/2014/main" id="{F290C747-1562-4F57-8D93-7A33E15E80BF}"/>
              </a:ext>
            </a:extLst>
          </p:cNvPr>
          <p:cNvPicPr>
            <a:picLocks noChangeAspect="1"/>
          </p:cNvPicPr>
          <p:nvPr/>
        </p:nvPicPr>
        <p:blipFill rotWithShape="1">
          <a:blip r:embed="rId3">
            <a:extLst>
              <a:ext uri="{28A0092B-C50C-407E-A947-70E740481C1C}">
                <a14:useLocalDpi xmlns:a14="http://schemas.microsoft.com/office/drawing/2010/main" val="0"/>
              </a:ext>
            </a:extLst>
          </a:blip>
          <a:srcRect t="4793" r="2" b="2"/>
          <a:stretch/>
        </p:blipFill>
        <p:spPr>
          <a:xfrm>
            <a:off x="9264909" y="1257415"/>
            <a:ext cx="2807906" cy="1390125"/>
          </a:xfrm>
          <a:prstGeom prst="rect">
            <a:avLst/>
          </a:prstGeom>
          <a:ln>
            <a:solidFill>
              <a:schemeClr val="tx1"/>
            </a:solidFill>
          </a:ln>
        </p:spPr>
      </p:pic>
      <p:pic>
        <p:nvPicPr>
          <p:cNvPr id="13" name="Picture 12" descr="A person holding a syringe&#10;&#10;Description automatically generated with low confidence">
            <a:extLst>
              <a:ext uri="{FF2B5EF4-FFF2-40B4-BE49-F238E27FC236}">
                <a16:creationId xmlns:a16="http://schemas.microsoft.com/office/drawing/2014/main" id="{F23D5C2B-726C-4965-8A08-D4439107AF25}"/>
              </a:ext>
            </a:extLst>
          </p:cNvPr>
          <p:cNvPicPr>
            <a:picLocks noChangeAspect="1"/>
          </p:cNvPicPr>
          <p:nvPr/>
        </p:nvPicPr>
        <p:blipFill rotWithShape="1">
          <a:blip r:embed="rId4">
            <a:extLst>
              <a:ext uri="{28A0092B-C50C-407E-A947-70E740481C1C}">
                <a14:useLocalDpi xmlns:a14="http://schemas.microsoft.com/office/drawing/2010/main" val="0"/>
              </a:ext>
            </a:extLst>
          </a:blip>
          <a:srcRect r="2" b="4895"/>
          <a:stretch/>
        </p:blipFill>
        <p:spPr>
          <a:xfrm>
            <a:off x="9264909" y="4264922"/>
            <a:ext cx="2807906" cy="1395342"/>
          </a:xfrm>
          <a:prstGeom prst="rect">
            <a:avLst/>
          </a:prstGeom>
          <a:ln>
            <a:solidFill>
              <a:schemeClr val="tx1"/>
            </a:solidFill>
          </a:ln>
        </p:spPr>
      </p:pic>
      <p:pic>
        <p:nvPicPr>
          <p:cNvPr id="1028" name="Picture 4" descr="CamCo reports 13 more COVID-19 deaths - The Sun Newspapers">
            <a:extLst>
              <a:ext uri="{FF2B5EF4-FFF2-40B4-BE49-F238E27FC236}">
                <a16:creationId xmlns:a16="http://schemas.microsoft.com/office/drawing/2014/main" id="{80C60B62-1FE0-47C5-B1E8-47F81930810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46302" y="446007"/>
            <a:ext cx="1489364" cy="8005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992291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137" name="Rectangle 136">
            <a:extLst>
              <a:ext uri="{FF2B5EF4-FFF2-40B4-BE49-F238E27FC236}">
                <a16:creationId xmlns:a16="http://schemas.microsoft.com/office/drawing/2014/main" id="{9B76D444-2756-434F-AE61-96D69830C1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2" name="Picture 4" descr="Texas, Fort Worth skyline at sunrise">
            <a:extLst>
              <a:ext uri="{FF2B5EF4-FFF2-40B4-BE49-F238E27FC236}">
                <a16:creationId xmlns:a16="http://schemas.microsoft.com/office/drawing/2014/main" id="{6D17CAE3-9C55-48C9-BC7D-EE2C74109C8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6257" r="-1" b="-1"/>
          <a:stretch/>
        </p:blipFill>
        <p:spPr bwMode="auto">
          <a:xfrm>
            <a:off x="320040" y="320040"/>
            <a:ext cx="11548872" cy="4303462"/>
          </a:xfrm>
          <a:prstGeom prst="rect">
            <a:avLst/>
          </a:prstGeom>
          <a:noFill/>
          <a:extLst>
            <a:ext uri="{909E8E84-426E-40DD-AFC4-6F175D3DCCD1}">
              <a14:hiddenFill xmlns:a14="http://schemas.microsoft.com/office/drawing/2010/main">
                <a:solidFill>
                  <a:srgbClr val="FFFFFF"/>
                </a:solidFill>
              </a14:hiddenFill>
            </a:ext>
          </a:extLst>
        </p:spPr>
      </p:pic>
      <p:sp>
        <p:nvSpPr>
          <p:cNvPr id="139" name="Rectangle 138">
            <a:extLst>
              <a:ext uri="{FF2B5EF4-FFF2-40B4-BE49-F238E27FC236}">
                <a16:creationId xmlns:a16="http://schemas.microsoft.com/office/drawing/2014/main" id="{A27B6159-7734-4564-9E0F-C4BC43C36E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4782312"/>
            <a:ext cx="11548872" cy="1755648"/>
          </a:xfrm>
          <a:prstGeom prst="rect">
            <a:avLst/>
          </a:prstGeom>
          <a:solidFill>
            <a:schemeClr val="tx1">
              <a:alpha val="93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92B9593-F6A0-4B3F-9FA3-AB384BF36D7D}"/>
              </a:ext>
            </a:extLst>
          </p:cNvPr>
          <p:cNvSpPr>
            <a:spLocks noGrp="1"/>
          </p:cNvSpPr>
          <p:nvPr>
            <p:ph type="title"/>
          </p:nvPr>
        </p:nvSpPr>
        <p:spPr>
          <a:xfrm>
            <a:off x="446811" y="5009083"/>
            <a:ext cx="3699161" cy="1345997"/>
          </a:xfrm>
        </p:spPr>
        <p:txBody>
          <a:bodyPr anchor="ctr">
            <a:normAutofit fontScale="90000"/>
          </a:bodyPr>
          <a:lstStyle/>
          <a:p>
            <a:r>
              <a:rPr lang="en-US" sz="4800" b="1" dirty="0">
                <a:solidFill>
                  <a:schemeClr val="bg1"/>
                </a:solidFill>
              </a:rPr>
              <a:t>On the Horizon</a:t>
            </a:r>
          </a:p>
        </p:txBody>
      </p:sp>
      <p:cxnSp>
        <p:nvCxnSpPr>
          <p:cNvPr id="2057" name="Straight Connector 140">
            <a:extLst>
              <a:ext uri="{FF2B5EF4-FFF2-40B4-BE49-F238E27FC236}">
                <a16:creationId xmlns:a16="http://schemas.microsoft.com/office/drawing/2014/main" id="{E2FFB46B-05BC-4950-B18A-9593FDAE6ED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4059936" y="5237979"/>
            <a:ext cx="0" cy="914400"/>
          </a:xfrm>
          <a:prstGeom prst="line">
            <a:avLst/>
          </a:prstGeom>
          <a:ln w="19050">
            <a:solidFill>
              <a:schemeClr val="bg1">
                <a:alpha val="8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86077DE6-FE8A-4DFF-A88D-26A9D848E524}"/>
              </a:ext>
            </a:extLst>
          </p:cNvPr>
          <p:cNvSpPr>
            <a:spLocks noGrp="1"/>
          </p:cNvSpPr>
          <p:nvPr>
            <p:ph idx="1"/>
          </p:nvPr>
        </p:nvSpPr>
        <p:spPr>
          <a:xfrm>
            <a:off x="4338411" y="5009083"/>
            <a:ext cx="7530501" cy="1345997"/>
          </a:xfrm>
        </p:spPr>
        <p:txBody>
          <a:bodyPr anchor="ctr">
            <a:normAutofit fontScale="92500"/>
          </a:bodyPr>
          <a:lstStyle/>
          <a:p>
            <a:r>
              <a:rPr lang="en-US" sz="3600" dirty="0">
                <a:solidFill>
                  <a:schemeClr val="bg1"/>
                </a:solidFill>
              </a:rPr>
              <a:t>Living document vs. Periodic 2 </a:t>
            </a:r>
            <a:r>
              <a:rPr lang="en-US" sz="3600" dirty="0" err="1">
                <a:solidFill>
                  <a:schemeClr val="bg1"/>
                </a:solidFill>
              </a:rPr>
              <a:t>yr</a:t>
            </a:r>
            <a:r>
              <a:rPr lang="en-US" sz="3600" dirty="0">
                <a:solidFill>
                  <a:schemeClr val="bg1"/>
                </a:solidFill>
              </a:rPr>
              <a:t> Updates</a:t>
            </a:r>
          </a:p>
          <a:p>
            <a:r>
              <a:rPr lang="en-US" sz="3600" dirty="0">
                <a:solidFill>
                  <a:schemeClr val="bg1"/>
                </a:solidFill>
              </a:rPr>
              <a:t>Longitudinal Skills Verification</a:t>
            </a:r>
          </a:p>
        </p:txBody>
      </p:sp>
      <p:sp>
        <p:nvSpPr>
          <p:cNvPr id="4" name="TextBox 3">
            <a:extLst>
              <a:ext uri="{FF2B5EF4-FFF2-40B4-BE49-F238E27FC236}">
                <a16:creationId xmlns:a16="http://schemas.microsoft.com/office/drawing/2014/main" id="{7EBC72C6-DD1F-4537-908D-991ED4E9B73A}"/>
              </a:ext>
            </a:extLst>
          </p:cNvPr>
          <p:cNvSpPr txBox="1"/>
          <p:nvPr/>
        </p:nvSpPr>
        <p:spPr>
          <a:xfrm>
            <a:off x="9154391" y="314221"/>
            <a:ext cx="2714522" cy="253916"/>
          </a:xfrm>
          <a:prstGeom prst="rect">
            <a:avLst/>
          </a:prstGeom>
          <a:noFill/>
        </p:spPr>
        <p:txBody>
          <a:bodyPr wrap="square" rtlCol="0">
            <a:spAutoFit/>
          </a:bodyPr>
          <a:lstStyle/>
          <a:p>
            <a:r>
              <a:rPr lang="en-US" sz="1050" dirty="0">
                <a:effectLst/>
              </a:rPr>
              <a:t>Image by Jeremy Woodhouse / Getty Images</a:t>
            </a:r>
          </a:p>
        </p:txBody>
      </p:sp>
    </p:spTree>
    <p:extLst>
      <p:ext uri="{BB962C8B-B14F-4D97-AF65-F5344CB8AC3E}">
        <p14:creationId xmlns:p14="http://schemas.microsoft.com/office/powerpoint/2010/main" val="3291111947"/>
      </p:ext>
    </p:extLst>
  </p:cSld>
  <p:clrMapOvr>
    <a:overrideClrMapping bg1="dk1" tx1="lt1" bg2="dk2" tx2="lt2" accent1="accent1" accent2="accent2" accent3="accent3" accent4="accent4" accent5="accent5" accent6="accent6" hlink="hlink" folHlink="folHlink"/>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605494DE-B078-4D87-BB01-C84320618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9A0576B0-CD8C-4661-95C8-A9F2CE7CDD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4724288" cy="6861324"/>
          </a:xfrm>
          <a:prstGeom prst="rect">
            <a:avLst/>
          </a:prstGeom>
          <a:solidFill>
            <a:srgbClr val="000000">
              <a:alpha val="8039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Shape 22">
            <a:extLst>
              <a:ext uri="{FF2B5EF4-FFF2-40B4-BE49-F238E27FC236}">
                <a16:creationId xmlns:a16="http://schemas.microsoft.com/office/drawing/2014/main" id="{3FF60E2B-3919-423C-B1FF-56CDE66811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319042" cy="6858000"/>
          </a:xfrm>
          <a:custGeom>
            <a:avLst/>
            <a:gdLst>
              <a:gd name="connsiteX0" fmla="*/ 0 w 4319042"/>
              <a:gd name="connsiteY0" fmla="*/ 0 h 6858000"/>
              <a:gd name="connsiteX1" fmla="*/ 1142888 w 4319042"/>
              <a:gd name="connsiteY1" fmla="*/ 0 h 6858000"/>
              <a:gd name="connsiteX2" fmla="*/ 4319042 w 4319042"/>
              <a:gd name="connsiteY2" fmla="*/ 6858000 h 6858000"/>
              <a:gd name="connsiteX3" fmla="*/ 0 w 431904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319042" h="6858000">
                <a:moveTo>
                  <a:pt x="0" y="0"/>
                </a:moveTo>
                <a:lnTo>
                  <a:pt x="1142888" y="0"/>
                </a:lnTo>
                <a:lnTo>
                  <a:pt x="4319042" y="6858000"/>
                </a:lnTo>
                <a:lnTo>
                  <a:pt x="0" y="6858000"/>
                </a:lnTo>
                <a:close/>
              </a:path>
            </a:pathLst>
          </a:custGeom>
          <a:solidFill>
            <a:srgbClr val="000000">
              <a:alpha val="3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Title 3">
            <a:extLst>
              <a:ext uri="{FF2B5EF4-FFF2-40B4-BE49-F238E27FC236}">
                <a16:creationId xmlns:a16="http://schemas.microsoft.com/office/drawing/2014/main" id="{8107FBFE-7910-4518-9B94-0ADA539F9168}"/>
              </a:ext>
            </a:extLst>
          </p:cNvPr>
          <p:cNvSpPr>
            <a:spLocks noGrp="1"/>
          </p:cNvSpPr>
          <p:nvPr>
            <p:ph type="title"/>
          </p:nvPr>
        </p:nvSpPr>
        <p:spPr>
          <a:xfrm>
            <a:off x="0" y="1581150"/>
            <a:ext cx="4724287" cy="3587601"/>
          </a:xfrm>
        </p:spPr>
        <p:txBody>
          <a:bodyPr vert="horz" lIns="91440" tIns="45720" rIns="91440" bIns="45720" rtlCol="0" anchor="ctr">
            <a:normAutofit/>
          </a:bodyPr>
          <a:lstStyle/>
          <a:p>
            <a:pPr algn="ctr"/>
            <a:r>
              <a:rPr lang="en-US" b="1" kern="1200" dirty="0">
                <a:solidFill>
                  <a:srgbClr val="FFFFFF"/>
                </a:solidFill>
                <a:effectLst>
                  <a:outerShdw blurRad="38100" dist="38100" dir="2700000" algn="tl">
                    <a:srgbClr val="000000">
                      <a:alpha val="43137"/>
                    </a:srgbClr>
                  </a:outerShdw>
                </a:effectLst>
                <a:latin typeface="+mj-lt"/>
                <a:ea typeface="+mj-ea"/>
                <a:cs typeface="+mj-cs"/>
              </a:rPr>
              <a:t>EMS Provider Credentialing</a:t>
            </a:r>
          </a:p>
        </p:txBody>
      </p:sp>
      <p:pic>
        <p:nvPicPr>
          <p:cNvPr id="3" name="Picture 2" descr="Diagram, venn diagram&#10;&#10;Description automatically generated">
            <a:extLst>
              <a:ext uri="{FF2B5EF4-FFF2-40B4-BE49-F238E27FC236}">
                <a16:creationId xmlns:a16="http://schemas.microsoft.com/office/drawing/2014/main" id="{6D5F2FC1-047A-4297-B982-A4B11A40FD71}"/>
              </a:ext>
            </a:extLst>
          </p:cNvPr>
          <p:cNvPicPr>
            <a:picLocks noChangeAspect="1"/>
          </p:cNvPicPr>
          <p:nvPr/>
        </p:nvPicPr>
        <p:blipFill rotWithShape="1">
          <a:blip r:embed="rId3"/>
          <a:srcRect t="-72" b="-90"/>
          <a:stretch/>
        </p:blipFill>
        <p:spPr>
          <a:xfrm>
            <a:off x="5617801" y="1019476"/>
            <a:ext cx="5680685" cy="5703569"/>
          </a:xfrm>
          <a:prstGeom prst="rect">
            <a:avLst/>
          </a:prstGeom>
        </p:spPr>
      </p:pic>
      <p:pic>
        <p:nvPicPr>
          <p:cNvPr id="11" name="Picture 2" descr="EMS Update - Collaborating to Improve Care">
            <a:extLst>
              <a:ext uri="{FF2B5EF4-FFF2-40B4-BE49-F238E27FC236}">
                <a16:creationId xmlns:a16="http://schemas.microsoft.com/office/drawing/2014/main" id="{E71318FA-4745-48CD-9917-A525971CFF4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81683"/>
          <a:stretch/>
        </p:blipFill>
        <p:spPr bwMode="auto">
          <a:xfrm>
            <a:off x="6721212" y="134955"/>
            <a:ext cx="3473864" cy="8234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231709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80DFA9D-F272-46F4-A859-946AF74E3F60}"/>
              </a:ext>
            </a:extLst>
          </p:cNvPr>
          <p:cNvSpPr/>
          <p:nvPr/>
        </p:nvSpPr>
        <p:spPr>
          <a:xfrm>
            <a:off x="0" y="2909455"/>
            <a:ext cx="12192000" cy="3948545"/>
          </a:xfrm>
          <a:prstGeom prst="rect">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93833682-F10D-4917-8D38-B66ED18429E8}"/>
              </a:ext>
            </a:extLst>
          </p:cNvPr>
          <p:cNvSpPr>
            <a:spLocks noGrp="1"/>
          </p:cNvSpPr>
          <p:nvPr>
            <p:ph idx="1"/>
          </p:nvPr>
        </p:nvSpPr>
        <p:spPr>
          <a:xfrm>
            <a:off x="477982" y="3014781"/>
            <a:ext cx="11481953" cy="3697746"/>
          </a:xfrm>
        </p:spPr>
        <p:txBody>
          <a:bodyPr>
            <a:normAutofit fontScale="92500"/>
          </a:bodyPr>
          <a:lstStyle/>
          <a:p>
            <a:pPr marL="0" indent="0" algn="l">
              <a:buNone/>
            </a:pPr>
            <a:r>
              <a:rPr lang="en-US" b="0" i="0" u="none" strike="noStrike" baseline="0" dirty="0">
                <a:solidFill>
                  <a:schemeClr val="bg1"/>
                </a:solidFill>
              </a:rPr>
              <a:t>Credentialing involves at a minimum a demonstration of:</a:t>
            </a:r>
          </a:p>
          <a:p>
            <a:pPr marL="0" indent="0" algn="l">
              <a:buNone/>
            </a:pPr>
            <a:r>
              <a:rPr lang="en-US" sz="3000" b="0" i="0" u="none" strike="noStrike" baseline="0" dirty="0">
                <a:solidFill>
                  <a:schemeClr val="bg1"/>
                </a:solidFill>
              </a:rPr>
              <a:t>(1) </a:t>
            </a:r>
            <a:r>
              <a:rPr lang="en-US" sz="3000" b="1" i="0" u="sng" strike="noStrike" baseline="0" dirty="0">
                <a:solidFill>
                  <a:schemeClr val="accent4">
                    <a:lumMod val="60000"/>
                    <a:lumOff val="40000"/>
                  </a:schemeClr>
                </a:solidFill>
              </a:rPr>
              <a:t>Cognitive</a:t>
            </a:r>
            <a:r>
              <a:rPr lang="en-US" sz="3000" b="0" i="0" u="none" strike="noStrike" baseline="0" dirty="0">
                <a:solidFill>
                  <a:schemeClr val="bg1"/>
                </a:solidFill>
              </a:rPr>
              <a:t> knowledge; </a:t>
            </a:r>
          </a:p>
          <a:p>
            <a:pPr marL="0" indent="0" algn="l">
              <a:buNone/>
            </a:pPr>
            <a:r>
              <a:rPr lang="en-US" sz="3000" b="0" i="0" u="none" strike="noStrike" baseline="0" dirty="0">
                <a:solidFill>
                  <a:schemeClr val="bg1"/>
                </a:solidFill>
              </a:rPr>
              <a:t>(2) mature, responsible </a:t>
            </a:r>
            <a:r>
              <a:rPr lang="en-US" sz="3000" b="1" i="0" u="sng" strike="noStrike" baseline="0" dirty="0">
                <a:solidFill>
                  <a:schemeClr val="accent4">
                    <a:lumMod val="60000"/>
                    <a:lumOff val="40000"/>
                  </a:schemeClr>
                </a:solidFill>
              </a:rPr>
              <a:t>affective</a:t>
            </a:r>
            <a:r>
              <a:rPr lang="en-US" sz="3000" b="0" i="0" u="none" strike="noStrike" baseline="0" dirty="0">
                <a:solidFill>
                  <a:schemeClr val="bg1"/>
                </a:solidFill>
              </a:rPr>
              <a:t> ability; </a:t>
            </a:r>
          </a:p>
          <a:p>
            <a:pPr marL="0" indent="0" algn="l">
              <a:buNone/>
            </a:pPr>
            <a:r>
              <a:rPr lang="en-US" sz="3000" b="0" i="0" u="none" strike="noStrike" baseline="0" dirty="0">
                <a:solidFill>
                  <a:schemeClr val="bg1"/>
                </a:solidFill>
              </a:rPr>
              <a:t>(3) command of all involved </a:t>
            </a:r>
            <a:r>
              <a:rPr lang="en-US" sz="3000" b="1" i="0" u="sng" strike="noStrike" baseline="0" dirty="0">
                <a:solidFill>
                  <a:schemeClr val="accent4">
                    <a:lumMod val="60000"/>
                    <a:lumOff val="40000"/>
                  </a:schemeClr>
                </a:solidFill>
              </a:rPr>
              <a:t>psychomotor skills</a:t>
            </a:r>
            <a:r>
              <a:rPr lang="en-US" sz="3000" dirty="0">
                <a:solidFill>
                  <a:schemeClr val="bg1"/>
                </a:solidFill>
              </a:rPr>
              <a:t>;</a:t>
            </a:r>
            <a:endParaRPr lang="en-US" sz="3000" b="0" i="0" u="none" strike="noStrike" baseline="0" dirty="0">
              <a:solidFill>
                <a:schemeClr val="bg1"/>
              </a:solidFill>
            </a:endParaRPr>
          </a:p>
          <a:p>
            <a:pPr marL="0" indent="0" algn="l">
              <a:buNone/>
            </a:pPr>
            <a:r>
              <a:rPr lang="en-US" sz="3000" b="0" i="0" u="none" strike="noStrike" baseline="0" dirty="0">
                <a:solidFill>
                  <a:schemeClr val="bg1"/>
                </a:solidFill>
              </a:rPr>
              <a:t>(4) integration of the </a:t>
            </a:r>
            <a:r>
              <a:rPr lang="en-US" sz="3000" dirty="0">
                <a:solidFill>
                  <a:schemeClr val="bg1"/>
                </a:solidFill>
              </a:rPr>
              <a:t>above </a:t>
            </a:r>
            <a:r>
              <a:rPr lang="en-US" sz="3000" b="0" i="0" u="none" strike="noStrike" baseline="0" dirty="0">
                <a:solidFill>
                  <a:schemeClr val="bg1"/>
                </a:solidFill>
              </a:rPr>
              <a:t>in the application of </a:t>
            </a:r>
            <a:r>
              <a:rPr lang="en-US" sz="3000" b="1" i="0" u="sng" strike="noStrike" baseline="0" dirty="0">
                <a:solidFill>
                  <a:schemeClr val="accent4">
                    <a:lumMod val="60000"/>
                    <a:lumOff val="40000"/>
                  </a:schemeClr>
                </a:solidFill>
              </a:rPr>
              <a:t>critical thinking</a:t>
            </a:r>
            <a:r>
              <a:rPr lang="en-US" sz="3000" b="1" i="0" u="none" strike="noStrike" baseline="0" dirty="0">
                <a:solidFill>
                  <a:schemeClr val="bg1"/>
                </a:solidFill>
              </a:rPr>
              <a:t> </a:t>
            </a:r>
            <a:r>
              <a:rPr lang="en-US" sz="3000" b="0" i="0" u="none" strike="noStrike" baseline="0" dirty="0">
                <a:solidFill>
                  <a:schemeClr val="bg1"/>
                </a:solidFill>
              </a:rPr>
              <a:t>in the provision of clinical care for all acuities of patients</a:t>
            </a:r>
          </a:p>
          <a:p>
            <a:pPr marL="0" indent="0" algn="l">
              <a:buNone/>
            </a:pPr>
            <a:endParaRPr lang="en-US" sz="2000" dirty="0">
              <a:solidFill>
                <a:schemeClr val="bg1"/>
              </a:solidFill>
            </a:endParaRPr>
          </a:p>
          <a:p>
            <a:pPr marL="0" indent="0">
              <a:buNone/>
            </a:pPr>
            <a:r>
              <a:rPr lang="en-US" sz="2400" b="0" i="0" u="none" strike="noStrike" baseline="0" dirty="0">
                <a:solidFill>
                  <a:schemeClr val="bg1"/>
                </a:solidFill>
              </a:rPr>
              <a:t>....the public is best served when re-verification…occurs </a:t>
            </a:r>
            <a:r>
              <a:rPr lang="en-US" sz="2400" b="1" i="0" u="sng" strike="noStrike" baseline="0" dirty="0">
                <a:solidFill>
                  <a:schemeClr val="accent4">
                    <a:lumMod val="60000"/>
                    <a:lumOff val="40000"/>
                  </a:schemeClr>
                </a:solidFill>
              </a:rPr>
              <a:t>no less frequently than every two (2) years</a:t>
            </a:r>
            <a:endParaRPr lang="en-US" sz="2400" b="1" u="sng" dirty="0">
              <a:solidFill>
                <a:schemeClr val="accent4">
                  <a:lumMod val="60000"/>
                  <a:lumOff val="40000"/>
                </a:schemeClr>
              </a:solidFill>
            </a:endParaRPr>
          </a:p>
          <a:p>
            <a:pPr marL="0" indent="0" algn="l">
              <a:buNone/>
            </a:pPr>
            <a:endParaRPr lang="en-US" sz="2000" dirty="0">
              <a:latin typeface="PalatinoLTStd-Roman"/>
            </a:endParaRPr>
          </a:p>
        </p:txBody>
      </p:sp>
      <p:pic>
        <p:nvPicPr>
          <p:cNvPr id="6" name="Picture 2" descr="Signature Approaches: - ppt download">
            <a:extLst>
              <a:ext uri="{FF2B5EF4-FFF2-40B4-BE49-F238E27FC236}">
                <a16:creationId xmlns:a16="http://schemas.microsoft.com/office/drawing/2014/main" id="{6B567495-0DA8-4014-8E7E-E05A4EB9C72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436" t="19850" r="4823" b="37054"/>
          <a:stretch/>
        </p:blipFill>
        <p:spPr bwMode="auto">
          <a:xfrm>
            <a:off x="2312551" y="97985"/>
            <a:ext cx="7566898" cy="26659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553045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9" name="Rectangle 48">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43">
            <a:extLst>
              <a:ext uri="{FF2B5EF4-FFF2-40B4-BE49-F238E27FC236}">
                <a16:creationId xmlns:a16="http://schemas.microsoft.com/office/drawing/2014/main" id="{8A48A22F-EE0D-4544-B75B-0388AF79E582}"/>
              </a:ext>
            </a:extLst>
          </p:cNvPr>
          <p:cNvSpPr txBox="1"/>
          <p:nvPr/>
        </p:nvSpPr>
        <p:spPr>
          <a:xfrm>
            <a:off x="556532" y="643467"/>
            <a:ext cx="11210925" cy="744836"/>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4400" b="1" kern="1200" dirty="0">
                <a:solidFill>
                  <a:schemeClr val="bg1"/>
                </a:solidFill>
                <a:latin typeface="+mj-lt"/>
                <a:ea typeface="+mj-ea"/>
                <a:cs typeface="+mj-cs"/>
              </a:rPr>
              <a:t>OMD Credentialing </a:t>
            </a:r>
            <a:r>
              <a:rPr lang="en-US" sz="4400" b="1" dirty="0">
                <a:solidFill>
                  <a:schemeClr val="bg1"/>
                </a:solidFill>
                <a:latin typeface="+mj-lt"/>
                <a:ea typeface="+mj-ea"/>
                <a:cs typeface="+mj-cs"/>
              </a:rPr>
              <a:t>Process</a:t>
            </a:r>
            <a:endParaRPr lang="en-US" sz="4400" b="1" kern="1200" dirty="0">
              <a:solidFill>
                <a:schemeClr val="bg1"/>
              </a:solidFill>
              <a:latin typeface="+mj-lt"/>
              <a:ea typeface="+mj-ea"/>
              <a:cs typeface="+mj-cs"/>
            </a:endParaRPr>
          </a:p>
        </p:txBody>
      </p:sp>
      <p:pic>
        <p:nvPicPr>
          <p:cNvPr id="4" name="Picture 3">
            <a:extLst>
              <a:ext uri="{FF2B5EF4-FFF2-40B4-BE49-F238E27FC236}">
                <a16:creationId xmlns:a16="http://schemas.microsoft.com/office/drawing/2014/main" id="{AFE78B5F-57D3-4286-B4D4-AAD5EC241FCC}"/>
              </a:ext>
            </a:extLst>
          </p:cNvPr>
          <p:cNvPicPr>
            <a:picLocks noChangeAspect="1"/>
          </p:cNvPicPr>
          <p:nvPr/>
        </p:nvPicPr>
        <p:blipFill>
          <a:blip r:embed="rId3"/>
          <a:stretch>
            <a:fillRect/>
          </a:stretch>
        </p:blipFill>
        <p:spPr>
          <a:xfrm>
            <a:off x="948824" y="1589809"/>
            <a:ext cx="10294352" cy="4864081"/>
          </a:xfrm>
          <a:prstGeom prst="rect">
            <a:avLst/>
          </a:prstGeom>
        </p:spPr>
      </p:pic>
    </p:spTree>
    <p:extLst>
      <p:ext uri="{BB962C8B-B14F-4D97-AF65-F5344CB8AC3E}">
        <p14:creationId xmlns:p14="http://schemas.microsoft.com/office/powerpoint/2010/main" val="202378151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13" name="Picture 12" descr="A picture containing graphical user interface&#10;&#10;Description automatically generated">
            <a:extLst>
              <a:ext uri="{FF2B5EF4-FFF2-40B4-BE49-F238E27FC236}">
                <a16:creationId xmlns:a16="http://schemas.microsoft.com/office/drawing/2014/main" id="{1CF8F4A9-5056-4333-ACB6-1788C83DD104}"/>
              </a:ext>
            </a:extLst>
          </p:cNvPr>
          <p:cNvPicPr>
            <a:picLocks noChangeAspect="1"/>
          </p:cNvPicPr>
          <p:nvPr/>
        </p:nvPicPr>
        <p:blipFill rotWithShape="1">
          <a:blip r:embed="rId3">
            <a:extLst>
              <a:ext uri="{28A0092B-C50C-407E-A947-70E740481C1C}">
                <a14:useLocalDpi xmlns:a14="http://schemas.microsoft.com/office/drawing/2010/main" val="0"/>
              </a:ext>
            </a:extLst>
          </a:blip>
          <a:srcRect r="-1" b="4333"/>
          <a:stretch/>
        </p:blipFill>
        <p:spPr>
          <a:xfrm>
            <a:off x="321733" y="321733"/>
            <a:ext cx="11548534" cy="6214534"/>
          </a:xfrm>
          <a:prstGeom prst="rect">
            <a:avLst/>
          </a:prstGeom>
        </p:spPr>
      </p:pic>
    </p:spTree>
    <p:extLst>
      <p:ext uri="{BB962C8B-B14F-4D97-AF65-F5344CB8AC3E}">
        <p14:creationId xmlns:p14="http://schemas.microsoft.com/office/powerpoint/2010/main" val="2045413918"/>
      </p:ext>
    </p:extLst>
  </p:cSld>
  <p:clrMapOvr>
    <a:overrideClrMapping bg1="dk1" tx1="lt1" bg2="dk2" tx2="lt2" accent1="accent1" accent2="accent2" accent3="accent3" accent4="accent4" accent5="accent5" accent6="accent6" hlink="hlink" folHlink="folHlink"/>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erson writing on a whiteboard&#10;&#10;Description automatically generated with medium confidence">
            <a:extLst>
              <a:ext uri="{FF2B5EF4-FFF2-40B4-BE49-F238E27FC236}">
                <a16:creationId xmlns:a16="http://schemas.microsoft.com/office/drawing/2014/main" id="{4A8CDCBE-EB79-42D2-BE7C-A3BA689AEBD1}"/>
              </a:ext>
            </a:extLst>
          </p:cNvPr>
          <p:cNvPicPr>
            <a:picLocks noChangeAspect="1"/>
          </p:cNvPicPr>
          <p:nvPr/>
        </p:nvPicPr>
        <p:blipFill rotWithShape="1">
          <a:blip r:embed="rId3">
            <a:alphaModFix amt="72000"/>
            <a:extLst>
              <a:ext uri="{28A0092B-C50C-407E-A947-70E740481C1C}">
                <a14:useLocalDpi xmlns:a14="http://schemas.microsoft.com/office/drawing/2010/main" val="0"/>
              </a:ext>
            </a:extLst>
          </a:blip>
          <a:srcRect r="6072" b="9320"/>
          <a:stretch/>
        </p:blipFill>
        <p:spPr>
          <a:xfrm>
            <a:off x="0" y="1"/>
            <a:ext cx="5964402" cy="6875386"/>
          </a:xfrm>
          <a:prstGeom prst="rect">
            <a:avLst/>
          </a:prstGeom>
        </p:spPr>
      </p:pic>
      <p:pic>
        <p:nvPicPr>
          <p:cNvPr id="5" name="Picture 4">
            <a:extLst>
              <a:ext uri="{FF2B5EF4-FFF2-40B4-BE49-F238E27FC236}">
                <a16:creationId xmlns:a16="http://schemas.microsoft.com/office/drawing/2014/main" id="{65E51F0D-949D-463D-A994-34C1C5B534DD}"/>
              </a:ext>
            </a:extLst>
          </p:cNvPr>
          <p:cNvPicPr>
            <a:picLocks noChangeAspect="1"/>
          </p:cNvPicPr>
          <p:nvPr/>
        </p:nvPicPr>
        <p:blipFill rotWithShape="1">
          <a:blip r:embed="rId4">
            <a:alphaModFix amt="66000"/>
            <a:extLst>
              <a:ext uri="{28A0092B-C50C-407E-A947-70E740481C1C}">
                <a14:useLocalDpi xmlns:a14="http://schemas.microsoft.com/office/drawing/2010/main" val="0"/>
              </a:ext>
            </a:extLst>
          </a:blip>
          <a:srcRect l="12103" t="18182" r="13788"/>
          <a:stretch/>
        </p:blipFill>
        <p:spPr>
          <a:xfrm>
            <a:off x="5964402" y="0"/>
            <a:ext cx="6227598" cy="6875387"/>
          </a:xfrm>
          <a:prstGeom prst="rect">
            <a:avLst/>
          </a:prstGeom>
        </p:spPr>
      </p:pic>
      <p:sp>
        <p:nvSpPr>
          <p:cNvPr id="2" name="Title 1">
            <a:extLst>
              <a:ext uri="{FF2B5EF4-FFF2-40B4-BE49-F238E27FC236}">
                <a16:creationId xmlns:a16="http://schemas.microsoft.com/office/drawing/2014/main" id="{AC71EB87-7F35-4CDF-B9B5-6627EC6A6FC2}"/>
              </a:ext>
            </a:extLst>
          </p:cNvPr>
          <p:cNvSpPr>
            <a:spLocks noGrp="1"/>
          </p:cNvSpPr>
          <p:nvPr>
            <p:ph type="title"/>
          </p:nvPr>
        </p:nvSpPr>
        <p:spPr>
          <a:xfrm>
            <a:off x="1215756" y="83270"/>
            <a:ext cx="9144000" cy="2306638"/>
          </a:xfrm>
        </p:spPr>
        <p:txBody>
          <a:bodyPr vert="horz" lIns="91440" tIns="45720" rIns="91440" bIns="45720" rtlCol="0" anchor="ctr">
            <a:normAutofit/>
          </a:bodyPr>
          <a:lstStyle/>
          <a:p>
            <a:pPr algn="ctr"/>
            <a:r>
              <a:rPr lang="en-US" sz="8000" b="1" dirty="0">
                <a:solidFill>
                  <a:srgbClr val="FFFFFF"/>
                </a:solidFill>
                <a:effectLst>
                  <a:outerShdw blurRad="38100" dist="38100" dir="2700000" algn="tl">
                    <a:srgbClr val="000000">
                      <a:alpha val="43137"/>
                    </a:srgbClr>
                  </a:outerShdw>
                </a:effectLst>
              </a:rPr>
              <a:t>Case-Based </a:t>
            </a:r>
            <a:br>
              <a:rPr lang="en-US" sz="8000" b="1" dirty="0">
                <a:solidFill>
                  <a:srgbClr val="FFFFFF"/>
                </a:solidFill>
                <a:effectLst>
                  <a:outerShdw blurRad="38100" dist="38100" dir="2700000" algn="tl">
                    <a:srgbClr val="000000">
                      <a:alpha val="43137"/>
                    </a:srgbClr>
                  </a:outerShdw>
                </a:effectLst>
              </a:rPr>
            </a:br>
            <a:r>
              <a:rPr lang="en-US" sz="8000" b="1" dirty="0">
                <a:solidFill>
                  <a:srgbClr val="FFFFFF"/>
                </a:solidFill>
                <a:effectLst>
                  <a:outerShdw blurRad="38100" dist="38100" dir="2700000" algn="tl">
                    <a:srgbClr val="000000">
                      <a:alpha val="43137"/>
                    </a:srgbClr>
                  </a:outerShdw>
                </a:effectLst>
              </a:rPr>
              <a:t>Training &amp; Evaluation</a:t>
            </a:r>
          </a:p>
        </p:txBody>
      </p:sp>
    </p:spTree>
    <p:extLst>
      <p:ext uri="{BB962C8B-B14F-4D97-AF65-F5344CB8AC3E}">
        <p14:creationId xmlns:p14="http://schemas.microsoft.com/office/powerpoint/2010/main" val="200294728"/>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7" name="Rectangle 136">
            <a:extLst>
              <a:ext uri="{FF2B5EF4-FFF2-40B4-BE49-F238E27FC236}">
                <a16:creationId xmlns:a16="http://schemas.microsoft.com/office/drawing/2014/main" id="{21516CB1-E8C8-4751-B6A6-46B2D1E72A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Rectangle 138">
            <a:extLst>
              <a:ext uri="{FF2B5EF4-FFF2-40B4-BE49-F238E27FC236}">
                <a16:creationId xmlns:a16="http://schemas.microsoft.com/office/drawing/2014/main" id="{90C0C0D1-E79A-41FF-8322-256F6DD149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85216"/>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A picture containing text, person, red&#10;&#10;Description automatically generated">
            <a:extLst>
              <a:ext uri="{FF2B5EF4-FFF2-40B4-BE49-F238E27FC236}">
                <a16:creationId xmlns:a16="http://schemas.microsoft.com/office/drawing/2014/main" id="{EEF514F5-13A5-433C-87C9-18D3406D4E76}"/>
              </a:ext>
            </a:extLst>
          </p:cNvPr>
          <p:cNvPicPr>
            <a:picLocks noChangeAspect="1"/>
          </p:cNvPicPr>
          <p:nvPr/>
        </p:nvPicPr>
        <p:blipFill rotWithShape="1">
          <a:blip r:embed="rId2">
            <a:extLst>
              <a:ext uri="{28A0092B-C50C-407E-A947-70E740481C1C}">
                <a14:useLocalDpi xmlns:a14="http://schemas.microsoft.com/office/drawing/2010/main" val="0"/>
              </a:ext>
            </a:extLst>
          </a:blip>
          <a:srcRect r="865" b="4"/>
          <a:stretch/>
        </p:blipFill>
        <p:spPr>
          <a:xfrm rot="5400000">
            <a:off x="-120585" y="2272274"/>
            <a:ext cx="4520560" cy="3419856"/>
          </a:xfrm>
          <a:prstGeom prst="rect">
            <a:avLst/>
          </a:prstGeom>
        </p:spPr>
      </p:pic>
      <p:sp useBgFill="1">
        <p:nvSpPr>
          <p:cNvPr id="141" name="Rectangle 140">
            <a:extLst>
              <a:ext uri="{FF2B5EF4-FFF2-40B4-BE49-F238E27FC236}">
                <a16:creationId xmlns:a16="http://schemas.microsoft.com/office/drawing/2014/main" id="{395FA420-5595-49D1-9D5F-79EC43B555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24648" y="1721922"/>
            <a:ext cx="3609143" cy="4520560"/>
          </a:xfrm>
          <a:prstGeom prst="rect">
            <a:avLst/>
          </a:prstGeom>
          <a:ln w="9525">
            <a:solidFill>
              <a:srgbClr val="E1E1E1"/>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9E7FDD2-FB20-4B27-BC84-69B5A91DBF74}"/>
              </a:ext>
            </a:extLst>
          </p:cNvPr>
          <p:cNvSpPr>
            <a:spLocks noGrp="1"/>
          </p:cNvSpPr>
          <p:nvPr>
            <p:ph type="title"/>
          </p:nvPr>
        </p:nvSpPr>
        <p:spPr>
          <a:xfrm>
            <a:off x="0" y="0"/>
            <a:ext cx="12192000" cy="1459615"/>
          </a:xfrm>
          <a:solidFill>
            <a:schemeClr val="accent1">
              <a:lumMod val="50000"/>
            </a:schemeClr>
          </a:solidFill>
          <a:ln>
            <a:solidFill>
              <a:schemeClr val="tx2">
                <a:lumMod val="50000"/>
              </a:schemeClr>
            </a:solidFill>
          </a:ln>
        </p:spPr>
        <p:txBody>
          <a:bodyPr>
            <a:noAutofit/>
          </a:bodyPr>
          <a:lstStyle/>
          <a:p>
            <a:pPr algn="ctr"/>
            <a:r>
              <a:rPr lang="en-US" b="1" dirty="0">
                <a:solidFill>
                  <a:schemeClr val="bg1"/>
                </a:solidFill>
              </a:rPr>
              <a:t>Complexities of Credentialing:</a:t>
            </a:r>
            <a:br>
              <a:rPr lang="en-US" b="1" dirty="0">
                <a:solidFill>
                  <a:schemeClr val="bg1"/>
                </a:solidFill>
              </a:rPr>
            </a:br>
            <a:r>
              <a:rPr lang="en-US" b="1" dirty="0">
                <a:solidFill>
                  <a:schemeClr val="bg1"/>
                </a:solidFill>
              </a:rPr>
              <a:t>FRO Agencies</a:t>
            </a:r>
          </a:p>
        </p:txBody>
      </p:sp>
      <p:pic>
        <p:nvPicPr>
          <p:cNvPr id="5" name="Picture 4">
            <a:extLst>
              <a:ext uri="{FF2B5EF4-FFF2-40B4-BE49-F238E27FC236}">
                <a16:creationId xmlns:a16="http://schemas.microsoft.com/office/drawing/2014/main" id="{0981402D-9910-490C-9448-E9FCA07BAEB8}"/>
              </a:ext>
            </a:extLst>
          </p:cNvPr>
          <p:cNvPicPr>
            <a:picLocks noChangeAspect="1"/>
          </p:cNvPicPr>
          <p:nvPr/>
        </p:nvPicPr>
        <p:blipFill>
          <a:blip r:embed="rId3"/>
          <a:stretch>
            <a:fillRect/>
          </a:stretch>
        </p:blipFill>
        <p:spPr>
          <a:xfrm>
            <a:off x="4286649" y="1721923"/>
            <a:ext cx="3618702" cy="4520559"/>
          </a:xfrm>
          <a:prstGeom prst="rect">
            <a:avLst/>
          </a:prstGeom>
          <a:ln>
            <a:solidFill>
              <a:schemeClr val="bg2">
                <a:lumMod val="25000"/>
              </a:schemeClr>
            </a:solidFill>
          </a:ln>
        </p:spPr>
      </p:pic>
      <p:sp>
        <p:nvSpPr>
          <p:cNvPr id="11" name="Rectangle 10">
            <a:extLst>
              <a:ext uri="{FF2B5EF4-FFF2-40B4-BE49-F238E27FC236}">
                <a16:creationId xmlns:a16="http://schemas.microsoft.com/office/drawing/2014/main" id="{1AEE44BF-CA31-471D-A375-C6B054AE0B68}"/>
              </a:ext>
            </a:extLst>
          </p:cNvPr>
          <p:cNvSpPr/>
          <p:nvPr/>
        </p:nvSpPr>
        <p:spPr>
          <a:xfrm>
            <a:off x="8024647" y="1721921"/>
            <a:ext cx="3737585" cy="4782868"/>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6" name="Picture 4" descr="No photo description available.">
            <a:extLst>
              <a:ext uri="{FF2B5EF4-FFF2-40B4-BE49-F238E27FC236}">
                <a16:creationId xmlns:a16="http://schemas.microsoft.com/office/drawing/2014/main" id="{3371B043-6516-472E-9DB8-50DE9D664DA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9735" r="39757"/>
          <a:stretch/>
        </p:blipFill>
        <p:spPr bwMode="auto">
          <a:xfrm>
            <a:off x="8342376" y="1721920"/>
            <a:ext cx="3420596" cy="45205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430644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4" name="Rectangle 73">
            <a:extLst>
              <a:ext uri="{FF2B5EF4-FFF2-40B4-BE49-F238E27FC236}">
                <a16:creationId xmlns:a16="http://schemas.microsoft.com/office/drawing/2014/main" id="{16F9E488-0718-4E1E-9D12-26779F6062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CE708407-D01D-4E57-8998-FF799DBC3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94548"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9E7FDD2-FB20-4B27-BC84-69B5A91DBF74}"/>
              </a:ext>
            </a:extLst>
          </p:cNvPr>
          <p:cNvSpPr>
            <a:spLocks noGrp="1"/>
          </p:cNvSpPr>
          <p:nvPr>
            <p:ph type="title"/>
          </p:nvPr>
        </p:nvSpPr>
        <p:spPr>
          <a:xfrm>
            <a:off x="166255" y="1798708"/>
            <a:ext cx="4405669" cy="3260583"/>
          </a:xfrm>
        </p:spPr>
        <p:txBody>
          <a:bodyPr vert="horz" lIns="91440" tIns="45720" rIns="91440" bIns="45720" rtlCol="0" anchor="ctr">
            <a:normAutofit/>
          </a:bodyPr>
          <a:lstStyle/>
          <a:p>
            <a:pPr algn="ctr"/>
            <a:r>
              <a:rPr lang="en-US" sz="5400" b="1" kern="1200" dirty="0">
                <a:solidFill>
                  <a:srgbClr val="CA2045"/>
                </a:solidFill>
                <a:effectLst>
                  <a:outerShdw blurRad="38100" dist="38100" dir="2700000" algn="tl">
                    <a:srgbClr val="000000">
                      <a:alpha val="43137"/>
                    </a:srgbClr>
                  </a:outerShdw>
                </a:effectLst>
                <a:latin typeface="+mj-lt"/>
                <a:ea typeface="+mj-ea"/>
                <a:cs typeface="+mj-cs"/>
              </a:rPr>
              <a:t>EBM Exposure &amp; “The Why”</a:t>
            </a:r>
            <a:endParaRPr lang="en-US" sz="4800" b="1" kern="1200" dirty="0">
              <a:solidFill>
                <a:srgbClr val="CA2045"/>
              </a:solidFill>
              <a:effectLst>
                <a:outerShdw blurRad="38100" dist="38100" dir="2700000" algn="tl">
                  <a:srgbClr val="000000">
                    <a:alpha val="43137"/>
                  </a:srgbClr>
                </a:outerShdw>
              </a:effectLst>
              <a:latin typeface="+mj-lt"/>
              <a:ea typeface="+mj-ea"/>
              <a:cs typeface="+mj-cs"/>
            </a:endParaRPr>
          </a:p>
        </p:txBody>
      </p:sp>
      <p:grpSp>
        <p:nvGrpSpPr>
          <p:cNvPr id="78" name="Group 77">
            <a:extLst>
              <a:ext uri="{FF2B5EF4-FFF2-40B4-BE49-F238E27FC236}">
                <a16:creationId xmlns:a16="http://schemas.microsoft.com/office/drawing/2014/main" id="{7F963B07-5C9E-478C-A53E-B6F5B4A7893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67290" y="681628"/>
            <a:ext cx="1128382" cy="847206"/>
            <a:chOff x="668003" y="1684057"/>
            <a:chExt cx="1128382" cy="847206"/>
          </a:xfrm>
        </p:grpSpPr>
        <p:sp>
          <p:nvSpPr>
            <p:cNvPr id="79" name="Freeform 5">
              <a:extLst>
                <a:ext uri="{FF2B5EF4-FFF2-40B4-BE49-F238E27FC236}">
                  <a16:creationId xmlns:a16="http://schemas.microsoft.com/office/drawing/2014/main" id="{A152F29E-C625-4313-96BF-5675B357C03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68003" y="1935883"/>
              <a:ext cx="675351" cy="595380"/>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endParaRPr lang="en-US"/>
            </a:p>
          </p:txBody>
        </p:sp>
        <p:sp>
          <p:nvSpPr>
            <p:cNvPr id="80" name="Freeform 5">
              <a:extLst>
                <a:ext uri="{FF2B5EF4-FFF2-40B4-BE49-F238E27FC236}">
                  <a16:creationId xmlns:a16="http://schemas.microsoft.com/office/drawing/2014/main" id="{C2A5CB78-6497-4151-83B6-568BD27EC57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245893" y="1684057"/>
              <a:ext cx="550492" cy="485306"/>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endParaRPr lang="en-US"/>
            </a:p>
          </p:txBody>
        </p:sp>
      </p:grpSp>
      <p:pic>
        <p:nvPicPr>
          <p:cNvPr id="4098" name="Picture 2" descr="Planning your content? Start with the why. - Valuable Content">
            <a:extLst>
              <a:ext uri="{FF2B5EF4-FFF2-40B4-BE49-F238E27FC236}">
                <a16:creationId xmlns:a16="http://schemas.microsoft.com/office/drawing/2014/main" id="{886BA974-CA5F-495A-A931-A09EC3C772F7}"/>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272438" y="263774"/>
            <a:ext cx="6472362" cy="331708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C62C88C7-C8B3-48F7-9D7B-B8E00E47D9B0}"/>
              </a:ext>
            </a:extLst>
          </p:cNvPr>
          <p:cNvPicPr>
            <a:picLocks noChangeAspect="1"/>
          </p:cNvPicPr>
          <p:nvPr/>
        </p:nvPicPr>
        <p:blipFill>
          <a:blip r:embed="rId3"/>
          <a:stretch>
            <a:fillRect/>
          </a:stretch>
        </p:blipFill>
        <p:spPr>
          <a:xfrm>
            <a:off x="5272438" y="3917369"/>
            <a:ext cx="6219048" cy="2447619"/>
          </a:xfrm>
          <a:prstGeom prst="rect">
            <a:avLst/>
          </a:prstGeom>
        </p:spPr>
      </p:pic>
    </p:spTree>
    <p:extLst>
      <p:ext uri="{BB962C8B-B14F-4D97-AF65-F5344CB8AC3E}">
        <p14:creationId xmlns:p14="http://schemas.microsoft.com/office/powerpoint/2010/main" val="20528540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2650" y="685800"/>
            <a:ext cx="7886700" cy="994172"/>
          </a:xfrm>
        </p:spPr>
        <p:txBody>
          <a:bodyPr/>
          <a:lstStyle/>
          <a:p>
            <a:r>
              <a:rPr lang="en-US" b="1" dirty="0"/>
              <a:t>Presenters</a:t>
            </a:r>
            <a:endParaRPr lang="en-CA" b="1" dirty="0"/>
          </a:p>
        </p:txBody>
      </p:sp>
      <p:sp>
        <p:nvSpPr>
          <p:cNvPr id="3" name="Content Placeholder 2"/>
          <p:cNvSpPr>
            <a:spLocks noGrp="1"/>
          </p:cNvSpPr>
          <p:nvPr>
            <p:ph idx="1"/>
          </p:nvPr>
        </p:nvSpPr>
        <p:spPr>
          <a:xfrm>
            <a:off x="1981200" y="1981200"/>
            <a:ext cx="8229600" cy="3886200"/>
          </a:xfrm>
        </p:spPr>
        <p:txBody>
          <a:bodyPr/>
          <a:lstStyle/>
          <a:p>
            <a:pPr marL="0" indent="0">
              <a:buNone/>
            </a:pPr>
            <a:r>
              <a:rPr lang="en-US" sz="2800" dirty="0"/>
              <a:t>Dr. Doug Munkley, MD, </a:t>
            </a:r>
            <a:r>
              <a:rPr lang="en-US" sz="2800" dirty="0" err="1"/>
              <a:t>MCFP</a:t>
            </a:r>
            <a:r>
              <a:rPr lang="en-US" sz="2800" dirty="0"/>
              <a:t> (EM)</a:t>
            </a:r>
          </a:p>
          <a:p>
            <a:pPr marL="0" indent="0">
              <a:buNone/>
            </a:pPr>
            <a:r>
              <a:rPr lang="en-US" sz="2800" dirty="0"/>
              <a:t>Medical Director, Niagara EMS</a:t>
            </a:r>
          </a:p>
          <a:p>
            <a:endParaRPr lang="en-US" sz="2800" dirty="0"/>
          </a:p>
          <a:p>
            <a:pPr marL="0" indent="0">
              <a:buNone/>
            </a:pPr>
            <a:r>
              <a:rPr lang="en-US" sz="2800" dirty="0"/>
              <a:t>Rick Ferron, </a:t>
            </a:r>
            <a:r>
              <a:rPr lang="en-US" sz="2800" dirty="0" err="1"/>
              <a:t>MHM</a:t>
            </a:r>
            <a:r>
              <a:rPr lang="en-US" sz="2800" dirty="0"/>
              <a:t>, </a:t>
            </a:r>
            <a:r>
              <a:rPr lang="en-US" sz="2800" dirty="0" err="1"/>
              <a:t>B.Ed</a:t>
            </a:r>
            <a:r>
              <a:rPr lang="en-US" sz="2800" dirty="0"/>
              <a:t> </a:t>
            </a:r>
            <a:r>
              <a:rPr lang="en-US" sz="2800" dirty="0" err="1"/>
              <a:t>ADED</a:t>
            </a:r>
            <a:r>
              <a:rPr lang="en-US" sz="2800" dirty="0"/>
              <a:t>, </a:t>
            </a:r>
            <a:r>
              <a:rPr lang="en-US" sz="2800" dirty="0" err="1"/>
              <a:t>ACP</a:t>
            </a:r>
            <a:endParaRPr lang="en-US" sz="2800" dirty="0"/>
          </a:p>
          <a:p>
            <a:pPr marL="0" indent="0">
              <a:buNone/>
            </a:pPr>
            <a:r>
              <a:rPr lang="en-US" sz="2800" dirty="0"/>
              <a:t>Deputy Chief, System Performance</a:t>
            </a:r>
          </a:p>
          <a:p>
            <a:pPr marL="0" indent="0">
              <a:buNone/>
            </a:pPr>
            <a:r>
              <a:rPr lang="en-US" sz="2800" dirty="0"/>
              <a:t>Niagara EMS</a:t>
            </a:r>
            <a:endParaRPr lang="en-CA" sz="2800" dirty="0"/>
          </a:p>
          <a:p>
            <a:endParaRPr lang="en-CA" dirty="0"/>
          </a:p>
        </p:txBody>
      </p:sp>
    </p:spTree>
    <p:extLst>
      <p:ext uri="{BB962C8B-B14F-4D97-AF65-F5344CB8AC3E}">
        <p14:creationId xmlns:p14="http://schemas.microsoft.com/office/powerpoint/2010/main" val="166028216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9" name="Title"/>
          <p:cNvSpPr txBox="1">
            <a:spLocks noGrp="1"/>
          </p:cNvSpPr>
          <p:nvPr>
            <p:ph type="title"/>
          </p:nvPr>
        </p:nvSpPr>
        <p:spPr>
          <a:prstGeom prst="rect">
            <a:avLst/>
          </a:prstGeom>
        </p:spPr>
        <p:txBody>
          <a:bodyPr/>
          <a:lstStyle/>
          <a:p>
            <a:endParaRPr/>
          </a:p>
        </p:txBody>
      </p:sp>
      <p:sp>
        <p:nvSpPr>
          <p:cNvPr id="1610" name="Body"/>
          <p:cNvSpPr txBox="1">
            <a:spLocks noGrp="1"/>
          </p:cNvSpPr>
          <p:nvPr>
            <p:ph type="body" idx="1"/>
          </p:nvPr>
        </p:nvSpPr>
        <p:spPr>
          <a:prstGeom prst="rect">
            <a:avLst/>
          </a:prstGeom>
        </p:spPr>
        <p:txBody>
          <a:bodyPr/>
          <a:lstStyle/>
          <a:p>
            <a:endParaRPr/>
          </a:p>
        </p:txBody>
      </p:sp>
      <p:pic>
        <p:nvPicPr>
          <p:cNvPr id="1611" name="ALS Airway CE Part 2-5.png" descr="ALS Airway CE Part 2-5.png"/>
          <p:cNvPicPr>
            <a:picLocks noChangeAspect="1"/>
          </p:cNvPicPr>
          <p:nvPr/>
        </p:nvPicPr>
        <p:blipFill>
          <a:blip r:embed="rId2"/>
          <a:stretch>
            <a:fillRect/>
          </a:stretch>
        </p:blipFill>
        <p:spPr>
          <a:xfrm>
            <a:off x="0" y="0"/>
            <a:ext cx="12192000" cy="6858000"/>
          </a:xfrm>
          <a:prstGeom prst="rect">
            <a:avLst/>
          </a:prstGeom>
          <a:ln w="12700">
            <a:miter lim="400000"/>
          </a:ln>
        </p:spPr>
      </p:pic>
    </p:spTree>
    <p:extLst>
      <p:ext uri="{BB962C8B-B14F-4D97-AF65-F5344CB8AC3E}">
        <p14:creationId xmlns:p14="http://schemas.microsoft.com/office/powerpoint/2010/main" val="1967200615"/>
      </p:ext>
    </p:extLst>
  </p:cSld>
  <p:clrMapOvr>
    <a:masterClrMapping/>
  </p:clrMapOvr>
  <p:transition spd="med"/>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imeline&#10;&#10;Description automatically generated">
            <a:extLst>
              <a:ext uri="{FF2B5EF4-FFF2-40B4-BE49-F238E27FC236}">
                <a16:creationId xmlns:a16="http://schemas.microsoft.com/office/drawing/2014/main" id="{F862F29F-B4BD-48BA-8952-7F2985F821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descr="Graphical user interface&#10;&#10;Description automatically generated with low confidence">
            <a:extLst>
              <a:ext uri="{FF2B5EF4-FFF2-40B4-BE49-F238E27FC236}">
                <a16:creationId xmlns:a16="http://schemas.microsoft.com/office/drawing/2014/main" id="{11BA0D42-FA37-4E72-A458-24DA756B8C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F2B226F5-B947-45E8-873A-DA7A7162AF59}"/>
              </a:ext>
            </a:extLst>
          </p:cNvPr>
          <p:cNvSpPr txBox="1"/>
          <p:nvPr/>
        </p:nvSpPr>
        <p:spPr>
          <a:xfrm>
            <a:off x="8389397" y="5459765"/>
            <a:ext cx="2414727" cy="461665"/>
          </a:xfrm>
          <a:prstGeom prst="rect">
            <a:avLst/>
          </a:prstGeom>
          <a:noFill/>
        </p:spPr>
        <p:txBody>
          <a:bodyPr wrap="square" rtlCol="0">
            <a:spAutoFit/>
          </a:bodyPr>
          <a:lstStyle/>
          <a:p>
            <a:r>
              <a:rPr lang="en-US" sz="2400" dirty="0">
                <a:solidFill>
                  <a:srgbClr val="0163BF"/>
                </a:solidFill>
              </a:rPr>
              <a:t>@BrianMillerMD</a:t>
            </a:r>
          </a:p>
        </p:txBody>
      </p:sp>
    </p:spTree>
    <p:extLst>
      <p:ext uri="{BB962C8B-B14F-4D97-AF65-F5344CB8AC3E}">
        <p14:creationId xmlns:p14="http://schemas.microsoft.com/office/powerpoint/2010/main" val="25316758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2312880" y="638426"/>
            <a:ext cx="6869220" cy="755274"/>
          </a:xfrm>
        </p:spPr>
        <p:txBody>
          <a:bodyPr>
            <a:noAutofit/>
          </a:bodyPr>
          <a:lstStyle/>
          <a:p>
            <a:pPr eaLnBrk="1" hangingPunct="1"/>
            <a:r>
              <a:rPr lang="en-US" b="1" dirty="0"/>
              <a:t>Background</a:t>
            </a:r>
          </a:p>
        </p:txBody>
      </p:sp>
      <p:sp>
        <p:nvSpPr>
          <p:cNvPr id="8195" name="Rectangle 3"/>
          <p:cNvSpPr>
            <a:spLocks noGrp="1" noChangeArrowheads="1"/>
          </p:cNvSpPr>
          <p:nvPr>
            <p:ph idx="1"/>
          </p:nvPr>
        </p:nvSpPr>
        <p:spPr>
          <a:xfrm>
            <a:off x="6438900" y="1524000"/>
            <a:ext cx="3848100" cy="3182541"/>
          </a:xfrm>
        </p:spPr>
        <p:txBody>
          <a:bodyPr>
            <a:noAutofit/>
          </a:bodyPr>
          <a:lstStyle/>
          <a:p>
            <a:pPr>
              <a:buClr>
                <a:schemeClr val="tx1"/>
              </a:buClr>
            </a:pPr>
            <a:r>
              <a:rPr lang="en-CA" sz="1500" dirty="0"/>
              <a:t>17 ambulance stations (full time)</a:t>
            </a:r>
          </a:p>
          <a:p>
            <a:r>
              <a:rPr lang="en-CA" sz="1500" dirty="0"/>
              <a:t>43 ambulances (daily peak staffing of 33, Approx. 75% ALS)</a:t>
            </a:r>
            <a:endParaRPr lang="en-CA" sz="900" dirty="0"/>
          </a:p>
          <a:p>
            <a:pPr lvl="1"/>
            <a:r>
              <a:rPr lang="en-US" sz="1500" dirty="0"/>
              <a:t>Emergency Communications Nurse (ECN) 16 hours/day</a:t>
            </a:r>
            <a:endParaRPr lang="en-CA" sz="1500" dirty="0"/>
          </a:p>
          <a:p>
            <a:pPr lvl="1"/>
            <a:r>
              <a:rPr lang="en-US" sz="1500" i="1" dirty="0"/>
              <a:t>2 Community Assessment and Referral (CARE) Teams</a:t>
            </a:r>
          </a:p>
          <a:p>
            <a:pPr lvl="1"/>
            <a:r>
              <a:rPr lang="en-US" sz="1500" i="1" dirty="0"/>
              <a:t>1 Falls Intervention Team (FIT)</a:t>
            </a:r>
          </a:p>
          <a:p>
            <a:pPr lvl="1"/>
            <a:r>
              <a:rPr lang="en-US" sz="1500" i="1" dirty="0"/>
              <a:t>1 Mental Health &amp; Addictions Intervention Team (MHART)</a:t>
            </a:r>
            <a:endParaRPr lang="en-CA" sz="1200" dirty="0"/>
          </a:p>
          <a:p>
            <a:pPr lvl="1"/>
            <a:r>
              <a:rPr lang="en-CA" sz="1500" dirty="0"/>
              <a:t>1 Community Response Unit</a:t>
            </a:r>
          </a:p>
          <a:p>
            <a:pPr lvl="1"/>
            <a:r>
              <a:rPr lang="en-CA" sz="1500" dirty="0"/>
              <a:t>1 Community Paramedic Unit</a:t>
            </a:r>
          </a:p>
          <a:p>
            <a:pPr lvl="1"/>
            <a:r>
              <a:rPr lang="en-US" sz="1500" dirty="0"/>
              <a:t>Medical Staffing, Consumption &amp; Treatment Site</a:t>
            </a:r>
            <a:endParaRPr lang="en-CA" sz="1500" dirty="0"/>
          </a:p>
          <a:p>
            <a:pPr>
              <a:buClr>
                <a:schemeClr val="tx1"/>
              </a:buClr>
            </a:pPr>
            <a:r>
              <a:rPr lang="en-CA" sz="1500" dirty="0">
                <a:solidFill>
                  <a:srgbClr val="FF0000"/>
                </a:solidFill>
              </a:rPr>
              <a:t>Dispatch Center-</a:t>
            </a:r>
            <a:r>
              <a:rPr lang="en-CA" sz="1500" i="1" dirty="0">
                <a:solidFill>
                  <a:srgbClr val="FF0000"/>
                </a:solidFill>
              </a:rPr>
              <a:t>Accredited</a:t>
            </a:r>
            <a:r>
              <a:rPr lang="en-CA" sz="1500" dirty="0">
                <a:solidFill>
                  <a:srgbClr val="FF0000"/>
                </a:solidFill>
              </a:rPr>
              <a:t> </a:t>
            </a:r>
            <a:r>
              <a:rPr lang="en-CA" sz="1500" i="1" dirty="0" err="1">
                <a:solidFill>
                  <a:srgbClr val="FF0000"/>
                </a:solidFill>
              </a:rPr>
              <a:t>IAED</a:t>
            </a:r>
            <a:r>
              <a:rPr lang="en-CA" sz="1500" i="1" dirty="0">
                <a:solidFill>
                  <a:srgbClr val="FF0000"/>
                </a:solidFill>
              </a:rPr>
              <a:t> Centre of Excellence</a:t>
            </a:r>
          </a:p>
          <a:p>
            <a:pPr eaLnBrk="1" hangingPunct="1">
              <a:lnSpc>
                <a:spcPct val="90000"/>
              </a:lnSpc>
              <a:buClr>
                <a:schemeClr val="tx1"/>
              </a:buClr>
            </a:pPr>
            <a:endParaRPr lang="en-CA" sz="1200" dirty="0"/>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312880" y="1928813"/>
            <a:ext cx="3611670" cy="3028950"/>
          </a:xfrm>
          <a:prstGeom prst="rect">
            <a:avLst/>
          </a:prstGeom>
          <a:ln>
            <a:noFill/>
          </a:ln>
          <a:effectLst>
            <a:outerShdw blurRad="292100" dist="139700" dir="2700000" algn="tl" rotWithShape="0">
              <a:srgbClr val="333333">
                <a:alpha val="65000"/>
              </a:srgbClr>
            </a:outerShdw>
          </a:effectLst>
        </p:spPr>
      </p:pic>
      <p:sp>
        <p:nvSpPr>
          <p:cNvPr id="6" name="Rectangle 3"/>
          <p:cNvSpPr txBox="1">
            <a:spLocks noChangeArrowheads="1"/>
          </p:cNvSpPr>
          <p:nvPr/>
        </p:nvSpPr>
        <p:spPr>
          <a:xfrm>
            <a:off x="4710113" y="4957764"/>
            <a:ext cx="4900613" cy="600075"/>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chemeClr val="tx1"/>
              </a:buClr>
            </a:pPr>
            <a:endParaRPr lang="en-CA" sz="1200" dirty="0"/>
          </a:p>
          <a:p>
            <a:endParaRPr lang="en-CA" sz="2100" dirty="0"/>
          </a:p>
          <a:p>
            <a:pPr>
              <a:buClr>
                <a:schemeClr val="tx1"/>
              </a:buClr>
            </a:pPr>
            <a:endParaRPr lang="en-CA" sz="1200" dirty="0"/>
          </a:p>
        </p:txBody>
      </p:sp>
    </p:spTree>
    <p:extLst>
      <p:ext uri="{BB962C8B-B14F-4D97-AF65-F5344CB8AC3E}">
        <p14:creationId xmlns:p14="http://schemas.microsoft.com/office/powerpoint/2010/main" val="4270996828"/>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41745" y="564441"/>
            <a:ext cx="7886700" cy="669980"/>
          </a:xfrm>
        </p:spPr>
        <p:txBody>
          <a:bodyPr>
            <a:normAutofit fontScale="90000"/>
          </a:bodyPr>
          <a:lstStyle/>
          <a:p>
            <a:r>
              <a:rPr lang="en-US" dirty="0"/>
              <a:t>Call Volumes</a:t>
            </a:r>
            <a:endParaRPr lang="en-CA" dirty="0"/>
          </a:p>
        </p:txBody>
      </p:sp>
      <p:pic>
        <p:nvPicPr>
          <p:cNvPr id="4" name="Content Placeholder 3"/>
          <p:cNvPicPr>
            <a:picLocks noGrp="1" noChangeAspect="1"/>
          </p:cNvPicPr>
          <p:nvPr>
            <p:ph idx="1"/>
          </p:nvPr>
        </p:nvPicPr>
        <p:blipFill>
          <a:blip r:embed="rId3"/>
          <a:stretch>
            <a:fillRect/>
          </a:stretch>
        </p:blipFill>
        <p:spPr>
          <a:xfrm>
            <a:off x="2481406" y="1713576"/>
            <a:ext cx="7007381" cy="4020518"/>
          </a:xfrm>
          <a:prstGeom prst="rect">
            <a:avLst/>
          </a:prstGeom>
        </p:spPr>
      </p:pic>
      <p:sp>
        <p:nvSpPr>
          <p:cNvPr id="5" name="TextBox 4"/>
          <p:cNvSpPr txBox="1"/>
          <p:nvPr/>
        </p:nvSpPr>
        <p:spPr>
          <a:xfrm>
            <a:off x="3321570" y="3800129"/>
            <a:ext cx="1665380" cy="784830"/>
          </a:xfrm>
          <a:prstGeom prst="rect">
            <a:avLst/>
          </a:prstGeom>
          <a:noFill/>
        </p:spPr>
        <p:txBody>
          <a:bodyPr wrap="square" rtlCol="0">
            <a:spAutoFit/>
          </a:bodyPr>
          <a:lstStyle/>
          <a:p>
            <a:pPr algn="ctr"/>
            <a:r>
              <a:rPr lang="en-CA" sz="1500" dirty="0"/>
              <a:t>System Transformation Starts</a:t>
            </a:r>
            <a:endParaRPr lang="en-CA" sz="1500" b="1" dirty="0">
              <a:solidFill>
                <a:srgbClr val="FF0000"/>
              </a:solidFill>
            </a:endParaRPr>
          </a:p>
        </p:txBody>
      </p:sp>
      <p:sp>
        <p:nvSpPr>
          <p:cNvPr id="7" name="Oval 6"/>
          <p:cNvSpPr/>
          <p:nvPr/>
        </p:nvSpPr>
        <p:spPr>
          <a:xfrm>
            <a:off x="4898680" y="4181005"/>
            <a:ext cx="828392" cy="296459"/>
          </a:xfrm>
          <a:prstGeom prst="ellipse">
            <a:avLst/>
          </a:prstGeom>
          <a:noFill/>
          <a:ln w="317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013"/>
          </a:p>
        </p:txBody>
      </p:sp>
    </p:spTree>
    <p:extLst>
      <p:ext uri="{BB962C8B-B14F-4D97-AF65-F5344CB8AC3E}">
        <p14:creationId xmlns:p14="http://schemas.microsoft.com/office/powerpoint/2010/main" val="3886270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926981" y="685800"/>
            <a:ext cx="8496300" cy="857250"/>
          </a:xfrm>
        </p:spPr>
        <p:txBody>
          <a:bodyPr>
            <a:normAutofit fontScale="90000"/>
          </a:bodyPr>
          <a:lstStyle/>
          <a:p>
            <a:r>
              <a:rPr lang="en-US" b="1" dirty="0"/>
              <a:t>System Transformation 2018-19</a:t>
            </a:r>
          </a:p>
        </p:txBody>
      </p:sp>
      <p:sp>
        <p:nvSpPr>
          <p:cNvPr id="5" name="Content Placeholder 2"/>
          <p:cNvSpPr>
            <a:spLocks noGrp="1"/>
          </p:cNvSpPr>
          <p:nvPr>
            <p:ph idx="4294967295"/>
          </p:nvPr>
        </p:nvSpPr>
        <p:spPr>
          <a:xfrm>
            <a:off x="1866900" y="1924876"/>
            <a:ext cx="8616462" cy="3637724"/>
          </a:xfrm>
          <a:prstGeom prst="rect">
            <a:avLst/>
          </a:prstGeom>
        </p:spPr>
        <p:txBody>
          <a:bodyPr>
            <a:normAutofit fontScale="92500" lnSpcReduction="20000"/>
          </a:bodyPr>
          <a:lstStyle/>
          <a:p>
            <a:r>
              <a:rPr lang="en-US" sz="2400" dirty="0"/>
              <a:t>Revisit response policies</a:t>
            </a:r>
          </a:p>
          <a:p>
            <a:r>
              <a:rPr lang="en-US" sz="2400" dirty="0"/>
              <a:t>Emergency Communications Nurse System (ECNS)</a:t>
            </a:r>
          </a:p>
          <a:p>
            <a:r>
              <a:rPr lang="en-US" sz="2400" dirty="0"/>
              <a:t>Mobile Integrated Health (MIH)</a:t>
            </a:r>
          </a:p>
          <a:p>
            <a:r>
              <a:rPr lang="en-US" sz="2400" dirty="0"/>
              <a:t>Alternative Transport and Destination Options</a:t>
            </a:r>
          </a:p>
          <a:p>
            <a:r>
              <a:rPr lang="en-US" sz="2400" dirty="0"/>
              <a:t>Clinical Response Plan</a:t>
            </a:r>
            <a:r>
              <a:rPr lang="en-US" sz="2400" dirty="0">
                <a:solidFill>
                  <a:srgbClr val="FF0000"/>
                </a:solidFill>
              </a:rPr>
              <a:t>**</a:t>
            </a:r>
          </a:p>
          <a:p>
            <a:pPr marL="0" indent="0">
              <a:buNone/>
            </a:pPr>
            <a:endParaRPr lang="en-US" sz="750" dirty="0"/>
          </a:p>
          <a:p>
            <a:pPr marL="0" indent="0">
              <a:buNone/>
            </a:pPr>
            <a:r>
              <a:rPr lang="en-US" dirty="0">
                <a:solidFill>
                  <a:srgbClr val="FF0000"/>
                </a:solidFill>
              </a:rPr>
              <a:t>**</a:t>
            </a:r>
            <a:r>
              <a:rPr lang="en-US" i="1" dirty="0"/>
              <a:t>shifts response planning from a solely time-based model, to an evidence-based model using clinical evidence and outcome data to inform decision making</a:t>
            </a:r>
          </a:p>
        </p:txBody>
      </p:sp>
    </p:spTree>
    <p:extLst>
      <p:ext uri="{BB962C8B-B14F-4D97-AF65-F5344CB8AC3E}">
        <p14:creationId xmlns:p14="http://schemas.microsoft.com/office/powerpoint/2010/main" val="84489053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FrostyVTI">
  <a:themeElements>
    <a:clrScheme name="Frosty">
      <a:dk1>
        <a:sysClr val="windowText" lastClr="000000"/>
      </a:dk1>
      <a:lt1>
        <a:sysClr val="window" lastClr="FFFFFF"/>
      </a:lt1>
      <a:dk2>
        <a:srgbClr val="0B2827"/>
      </a:dk2>
      <a:lt2>
        <a:srgbClr val="DAE3E3"/>
      </a:lt2>
      <a:accent1>
        <a:srgbClr val="767E37"/>
      </a:accent1>
      <a:accent2>
        <a:srgbClr val="B495C2"/>
      </a:accent2>
      <a:accent3>
        <a:srgbClr val="8FA3A3"/>
      </a:accent3>
      <a:accent4>
        <a:srgbClr val="CE7F01"/>
      </a:accent4>
      <a:accent5>
        <a:srgbClr val="D15A29"/>
      </a:accent5>
      <a:accent6>
        <a:srgbClr val="B88470"/>
      </a:accent6>
      <a:hlink>
        <a:srgbClr val="B57001"/>
      </a:hlink>
      <a:folHlink>
        <a:srgbClr val="996209"/>
      </a:folHlink>
    </a:clrScheme>
    <a:fontScheme name="Frosted Leaf">
      <a:majorFont>
        <a:latin typeface="Goudy Old Style"/>
        <a:ea typeface=""/>
        <a:cs typeface=""/>
      </a:majorFont>
      <a:minorFont>
        <a:latin typeface="Avenir Next LT Pro"/>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rostyVTI" id="{DD283BC3-E0B6-4E4B-91CF-F0F54D51BB21}" vid="{3EE220F7-F497-4893-BE1F-7BB1D607421B}"/>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6.xml><?xml version="1.0" encoding="utf-8"?>
<a:theme xmlns:a="http://schemas.openxmlformats.org/drawingml/2006/main" name="Black">
  <a:themeElements>
    <a:clrScheme name="Black">
      <a:dk1>
        <a:srgbClr val="000000"/>
      </a:dk1>
      <a:lt1>
        <a:srgbClr val="FFFFFF"/>
      </a:lt1>
      <a:dk2>
        <a:srgbClr val="434343"/>
      </a:dk2>
      <a:lt2>
        <a:srgbClr val="A9A9A9"/>
      </a:lt2>
      <a:accent1>
        <a:srgbClr val="0076BA"/>
      </a:accent1>
      <a:accent2>
        <a:srgbClr val="00A89D"/>
      </a:accent2>
      <a:accent3>
        <a:srgbClr val="1DB100"/>
      </a:accent3>
      <a:accent4>
        <a:srgbClr val="F8BA00"/>
      </a:accent4>
      <a:accent5>
        <a:srgbClr val="EE220C"/>
      </a:accent5>
      <a:accent6>
        <a:srgbClr val="CB297B"/>
      </a:accent6>
      <a:hlink>
        <a:srgbClr val="0000FF"/>
      </a:hlink>
      <a:folHlink>
        <a:srgbClr val="FF00FF"/>
      </a:folHlink>
    </a:clrScheme>
    <a:fontScheme name="Black">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lumOff val="13529"/>
          </a:schemeClr>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4800" b="0" i="0" u="none" strike="noStrike" cap="none" spc="0" normalizeH="0" baseline="0">
            <a:ln>
              <a:noFill/>
            </a:ln>
            <a:solidFill>
              <a:srgbClr val="FFFFFF"/>
            </a:solidFill>
            <a:effectLst/>
            <a:uFillTx/>
            <a:latin typeface="Alyssum"/>
            <a:ea typeface="Alyssum"/>
            <a:cs typeface="Alyssum"/>
            <a:sym typeface="Alyss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otalTime>28</TotalTime>
  <Words>2005</Words>
  <Application>Microsoft Office PowerPoint</Application>
  <PresentationFormat>Widescreen</PresentationFormat>
  <Paragraphs>277</Paragraphs>
  <Slides>61</Slides>
  <Notes>21</Notes>
  <HiddenSlides>1</HiddenSlides>
  <MMClips>0</MMClips>
  <ScaleCrop>false</ScaleCrop>
  <HeadingPairs>
    <vt:vector size="6" baseType="variant">
      <vt:variant>
        <vt:lpstr>Fonts Used</vt:lpstr>
      </vt:variant>
      <vt:variant>
        <vt:i4>13</vt:i4>
      </vt:variant>
      <vt:variant>
        <vt:lpstr>Theme</vt:lpstr>
      </vt:variant>
      <vt:variant>
        <vt:i4>6</vt:i4>
      </vt:variant>
      <vt:variant>
        <vt:lpstr>Slide Titles</vt:lpstr>
      </vt:variant>
      <vt:variant>
        <vt:i4>61</vt:i4>
      </vt:variant>
    </vt:vector>
  </HeadingPairs>
  <TitlesOfParts>
    <vt:vector size="80" baseType="lpstr">
      <vt:lpstr>Arial</vt:lpstr>
      <vt:lpstr>Avenir Heavy</vt:lpstr>
      <vt:lpstr>Avenir Next LT Pro</vt:lpstr>
      <vt:lpstr>Calibri</vt:lpstr>
      <vt:lpstr>Calibri Light</vt:lpstr>
      <vt:lpstr>Calibri,Bold</vt:lpstr>
      <vt:lpstr>Goudy Old Style</vt:lpstr>
      <vt:lpstr>Helvetica Neue</vt:lpstr>
      <vt:lpstr>Helvetica Neue Light</vt:lpstr>
      <vt:lpstr>Helvetica Neue Medium</vt:lpstr>
      <vt:lpstr>PalatinoLTStd-Roman</vt:lpstr>
      <vt:lpstr>Times New Roman</vt:lpstr>
      <vt:lpstr>Wingdings</vt:lpstr>
      <vt:lpstr>Office Theme</vt:lpstr>
      <vt:lpstr>Office Theme</vt:lpstr>
      <vt:lpstr>FrostyVTI</vt:lpstr>
      <vt:lpstr>Office Theme</vt:lpstr>
      <vt:lpstr>1_Office Theme</vt:lpstr>
      <vt:lpstr>Black</vt:lpstr>
      <vt:lpstr>PowerPoint Presentation</vt:lpstr>
      <vt:lpstr>PowerPoint Presentation</vt:lpstr>
      <vt:lpstr>PowerPoint Presentation</vt:lpstr>
      <vt:lpstr>PowerPoint Presentation</vt:lpstr>
      <vt:lpstr>Using Clinical Evidence and Outcome Data to Inform Response Plan Design   An Evidenced-based Approach to Response Plan Protocols</vt:lpstr>
      <vt:lpstr>Presenters</vt:lpstr>
      <vt:lpstr>Background</vt:lpstr>
      <vt:lpstr>Call Volumes</vt:lpstr>
      <vt:lpstr>System Transformation 2018-19</vt:lpstr>
      <vt:lpstr>Importance of Clinical Evidence in Response Planning</vt:lpstr>
      <vt:lpstr>The Stakes are High</vt:lpstr>
      <vt:lpstr>Evidence Considered-Examples</vt:lpstr>
      <vt:lpstr>Evidence Considered-Examples</vt:lpstr>
      <vt:lpstr>Research Conducted</vt:lpstr>
      <vt:lpstr>Response Plan Evolution</vt:lpstr>
      <vt:lpstr>Patient Outcome Data--IDS</vt:lpstr>
      <vt:lpstr>Patient Outcome Data</vt:lpstr>
      <vt:lpstr>PowerPoint Presentation</vt:lpstr>
      <vt:lpstr>Response Plans* by Determinant (1500+)</vt:lpstr>
      <vt:lpstr>Response Priority Evaluation</vt:lpstr>
      <vt:lpstr>06C01 (Abnormal breathing) vs 6E01 (Ineffective Breathing) Using IDS Linked Outcome Data</vt:lpstr>
      <vt:lpstr>Revised Response Plan (based on outcome data)</vt:lpstr>
      <vt:lpstr>Clinical Response Plan Year 1 Results (using paramedic impression—CTAS)</vt:lpstr>
      <vt:lpstr>Next Steps</vt:lpstr>
      <vt:lpstr>PowerPoint Presentation</vt:lpstr>
      <vt:lpstr>MAEMSA/MedStar Mobile Healthcare Office of the Medical Director  Protocol Development &amp; Credentialing</vt:lpstr>
      <vt:lpstr>PowerPoint Presentation</vt:lpstr>
      <vt:lpstr>About Us</vt:lpstr>
      <vt:lpstr>PowerPoint Presentation</vt:lpstr>
      <vt:lpstr>Evidence-Based Protocol Development</vt:lpstr>
      <vt:lpstr>Evidence-Based Guidelines for Prehospital Care</vt:lpstr>
      <vt:lpstr>Evidence-Based Guidelines for Prehospital Care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Targeted Protocol EBM Questions</vt:lpstr>
      <vt:lpstr>PowerPoint Presentation</vt:lpstr>
      <vt:lpstr>PowerPoint Presentation</vt:lpstr>
      <vt:lpstr>PowerPoint Presentation</vt:lpstr>
      <vt:lpstr>PowerPoint Presentation</vt:lpstr>
      <vt:lpstr>OMD Evaluation of EBM for Changes</vt:lpstr>
      <vt:lpstr>Data-Driven Protocol Changes</vt:lpstr>
      <vt:lpstr>Protocol Review Committee</vt:lpstr>
      <vt:lpstr>PowerPoint Presentation</vt:lpstr>
      <vt:lpstr>Protocol Creation</vt:lpstr>
      <vt:lpstr>Protocol Rollout</vt:lpstr>
      <vt:lpstr>On the Horizon</vt:lpstr>
      <vt:lpstr>EMS Provider Credentialing</vt:lpstr>
      <vt:lpstr>PowerPoint Presentation</vt:lpstr>
      <vt:lpstr>PowerPoint Presentation</vt:lpstr>
      <vt:lpstr>PowerPoint Presentation</vt:lpstr>
      <vt:lpstr>Case-Based  Training &amp; Evaluation</vt:lpstr>
      <vt:lpstr>Complexities of Credentialing: FRO Agencies</vt:lpstr>
      <vt:lpstr>EBM Exposure &amp; “The Why”</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Amanda Riordan</dc:creator>
  <cp:lastModifiedBy>Amanda Riordan</cp:lastModifiedBy>
  <cp:revision>32</cp:revision>
  <dcterms:created xsi:type="dcterms:W3CDTF">2021-03-18T14:27:14Z</dcterms:created>
  <dcterms:modified xsi:type="dcterms:W3CDTF">2021-03-23T15:55:43Z</dcterms:modified>
</cp:coreProperties>
</file>